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240000" cy="8572500"/>
  <p:notesSz cx="6858000" cy="9144000"/>
  <p:embeddedFontLst>
    <p:embeddedFont>
      <p:font typeface="Arimo Bold" panose="020B07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 varScale="1">
        <p:scale>
          <a:sx n="93" d="100"/>
          <a:sy n="93" d="100"/>
        </p:scale>
        <p:origin x="4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3805" y="722106"/>
            <a:ext cx="5006438" cy="713975"/>
            <a:chOff x="0" y="0"/>
            <a:chExt cx="6675251" cy="95196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675251" cy="951967"/>
              <a:chOff x="0" y="0"/>
              <a:chExt cx="1695302" cy="2417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695302" cy="241769"/>
              </a:xfrm>
              <a:custGeom>
                <a:avLst/>
                <a:gdLst/>
                <a:ahLst/>
                <a:cxnLst/>
                <a:rect l="l" t="t" r="r" b="b"/>
                <a:pathLst>
                  <a:path w="1695302" h="241769">
                    <a:moveTo>
                      <a:pt x="46392" y="0"/>
                    </a:moveTo>
                    <a:lnTo>
                      <a:pt x="1648910" y="0"/>
                    </a:lnTo>
                    <a:cubicBezTo>
                      <a:pt x="1661214" y="0"/>
                      <a:pt x="1673014" y="4888"/>
                      <a:pt x="1681714" y="13588"/>
                    </a:cubicBezTo>
                    <a:cubicBezTo>
                      <a:pt x="1690414" y="22288"/>
                      <a:pt x="1695302" y="34088"/>
                      <a:pt x="1695302" y="46392"/>
                    </a:cubicBezTo>
                    <a:lnTo>
                      <a:pt x="1695302" y="195378"/>
                    </a:lnTo>
                    <a:cubicBezTo>
                      <a:pt x="1695302" y="220999"/>
                      <a:pt x="1674532" y="241769"/>
                      <a:pt x="1648910" y="241769"/>
                    </a:cubicBezTo>
                    <a:lnTo>
                      <a:pt x="46392" y="241769"/>
                    </a:lnTo>
                    <a:cubicBezTo>
                      <a:pt x="20770" y="241769"/>
                      <a:pt x="0" y="220999"/>
                      <a:pt x="0" y="195378"/>
                    </a:cubicBezTo>
                    <a:lnTo>
                      <a:pt x="0" y="46392"/>
                    </a:lnTo>
                    <a:cubicBezTo>
                      <a:pt x="0" y="20770"/>
                      <a:pt x="20770" y="0"/>
                      <a:pt x="46392" y="0"/>
                    </a:cubicBezTo>
                    <a:close/>
                  </a:path>
                </a:pathLst>
              </a:custGeom>
              <a:solidFill>
                <a:srgbClr val="05204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67733" tIns="67733" rIns="67733" bIns="67733" rtlCol="0" anchor="ctr"/>
              <a:lstStyle/>
              <a:p>
                <a:pPr algn="ctr">
                  <a:lnSpc>
                    <a:spcPts val="2053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386575" y="-16141"/>
              <a:ext cx="5902100" cy="89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spc="200">
                  <a:solidFill>
                    <a:srgbClr val="FFFDF5"/>
                  </a:solidFill>
                  <a:ea typeface="Noto Sans Regular Bold"/>
                </a:rPr>
                <a:t>初心者必見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58815" y="3609652"/>
            <a:ext cx="6041804" cy="326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13"/>
              </a:lnSpc>
            </a:pPr>
            <a:r>
              <a:rPr lang="en-US" sz="18938" spc="946">
                <a:solidFill>
                  <a:srgbClr val="052044"/>
                </a:solidFill>
                <a:ea typeface="源泉丸ゴシックH Bold"/>
              </a:rPr>
              <a:t>講座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9057" y="2010284"/>
            <a:ext cx="8692990" cy="57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spc="173">
                <a:solidFill>
                  <a:srgbClr val="052044"/>
                </a:solidFill>
                <a:ea typeface="Noto Sans Regular Bold"/>
              </a:rPr>
              <a:t>誰でもできるテクニック満載！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19205" y="3887493"/>
            <a:ext cx="4213181" cy="157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27"/>
              </a:lnSpc>
            </a:pPr>
            <a:r>
              <a:rPr lang="en-US" sz="9091" spc="454">
                <a:solidFill>
                  <a:srgbClr val="052044"/>
                </a:solidFill>
                <a:latin typeface="源泉丸ゴシックH Bold"/>
              </a:rPr>
              <a:t>WEB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9057" y="5349222"/>
            <a:ext cx="4973329" cy="102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85"/>
              </a:lnSpc>
            </a:pPr>
            <a:r>
              <a:rPr lang="en-US" sz="6060" spc="303">
                <a:solidFill>
                  <a:srgbClr val="052044"/>
                </a:solidFill>
                <a:ea typeface="源泉丸ゴシックH Bold"/>
              </a:rPr>
              <a:t>デザイン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3738" y="3541375"/>
            <a:ext cx="931645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000">
                <a:solidFill>
                  <a:srgbClr val="5BD39F"/>
                </a:solidFill>
                <a:ea typeface="Arimo Bold"/>
              </a:rPr>
              <a:t>社会学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3738" y="1740141"/>
            <a:ext cx="9316453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000">
                <a:solidFill>
                  <a:srgbClr val="00AFFF"/>
                </a:solidFill>
                <a:ea typeface="Arimo Bold"/>
              </a:rPr>
              <a:t>ストリートの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583" y="5313023"/>
            <a:ext cx="771891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000">
                <a:solidFill>
                  <a:srgbClr val="00AFFF"/>
                </a:solidFill>
                <a:ea typeface="Arimo Bold"/>
              </a:rPr>
              <a:t>高城剛 #03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1583" y="6972135"/>
            <a:ext cx="14693337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000">
                <a:solidFill>
                  <a:srgbClr val="F33466"/>
                </a:solidFill>
                <a:latin typeface="Arimo Bold"/>
              </a:rPr>
              <a:t>TSUYOSHI TAKASHIRO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41780" y="1685937"/>
            <a:ext cx="3475998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AFFF"/>
                </a:solidFill>
                <a:ea typeface="Open Sans"/>
              </a:rPr>
              <a:t>青を100px（2倍）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41780" y="2435984"/>
            <a:ext cx="427908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5BD39F"/>
                </a:solidFill>
                <a:ea typeface="Open Sans"/>
              </a:rPr>
              <a:t>緑を150px（３倍）にする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41780" y="3282384"/>
            <a:ext cx="427908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2A2B34"/>
                </a:solidFill>
                <a:ea typeface="Open Sans"/>
              </a:rPr>
              <a:t>揃える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2794" y="3067050"/>
            <a:ext cx="422552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5000">
                <a:solidFill>
                  <a:srgbClr val="5BD39F"/>
                </a:solidFill>
                <a:latin typeface="Arimo Bold"/>
              </a:rPr>
              <a:t>GreEN</a:t>
            </a:r>
          </a:p>
          <a:p>
            <a:pPr algn="l">
              <a:lnSpc>
                <a:spcPts val="4500"/>
              </a:lnSpc>
            </a:pPr>
            <a:r>
              <a:rPr lang="en-US" sz="5000">
                <a:solidFill>
                  <a:srgbClr val="5BD39F"/>
                </a:solidFill>
                <a:latin typeface="Arimo Bold"/>
              </a:rPr>
              <a:t>RUSH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12794" y="2136498"/>
            <a:ext cx="800281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000">
                <a:solidFill>
                  <a:srgbClr val="00AFFF"/>
                </a:solidFill>
                <a:ea typeface="Arimo Bold"/>
              </a:rPr>
              <a:t>読者感謝祭2019春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12794" y="6812668"/>
            <a:ext cx="964674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5000">
                <a:solidFill>
                  <a:srgbClr val="F33466"/>
                </a:solidFill>
                <a:latin typeface="Arimo Bold"/>
              </a:rPr>
              <a:t>NEXTRAVELER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61804" y="5174972"/>
            <a:ext cx="5679535" cy="546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sz="4900">
                <a:solidFill>
                  <a:srgbClr val="00AFFF"/>
                </a:solidFill>
                <a:ea typeface="Arimo Bold"/>
              </a:rPr>
              <a:t>高城剛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41780" y="1685937"/>
            <a:ext cx="3475998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00AFFF"/>
                </a:solidFill>
                <a:ea typeface="Open Sans"/>
              </a:rPr>
              <a:t>青を100px（2倍）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41780" y="2435984"/>
            <a:ext cx="427908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5BD39F"/>
                </a:solidFill>
                <a:ea typeface="Open Sans"/>
              </a:rPr>
              <a:t>緑を150px（３倍）にする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1780" y="3282384"/>
            <a:ext cx="427908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07">
                <a:solidFill>
                  <a:srgbClr val="2A2B34"/>
                </a:solidFill>
                <a:ea typeface="Open Sans"/>
              </a:rPr>
              <a:t>揃える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408831" y="10788463"/>
            <a:ext cx="2422338" cy="984250"/>
            <a:chOff x="0" y="0"/>
            <a:chExt cx="765579" cy="3110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5579" cy="311072"/>
            </a:xfrm>
            <a:custGeom>
              <a:avLst/>
              <a:gdLst/>
              <a:ahLst/>
              <a:cxnLst/>
              <a:rect l="l" t="t" r="r" b="b"/>
              <a:pathLst>
                <a:path w="765579" h="311072">
                  <a:moveTo>
                    <a:pt x="134234" y="0"/>
                  </a:moveTo>
                  <a:lnTo>
                    <a:pt x="631344" y="0"/>
                  </a:lnTo>
                  <a:cubicBezTo>
                    <a:pt x="705480" y="0"/>
                    <a:pt x="765579" y="60099"/>
                    <a:pt x="765579" y="134234"/>
                  </a:cubicBezTo>
                  <a:lnTo>
                    <a:pt x="765579" y="176837"/>
                  </a:lnTo>
                  <a:cubicBezTo>
                    <a:pt x="765579" y="250973"/>
                    <a:pt x="705480" y="311072"/>
                    <a:pt x="631344" y="311072"/>
                  </a:cubicBezTo>
                  <a:lnTo>
                    <a:pt x="134234" y="311072"/>
                  </a:lnTo>
                  <a:cubicBezTo>
                    <a:pt x="60099" y="311072"/>
                    <a:pt x="0" y="250973"/>
                    <a:pt x="0" y="176837"/>
                  </a:cubicBezTo>
                  <a:lnTo>
                    <a:pt x="0" y="134234"/>
                  </a:lnTo>
                  <a:cubicBezTo>
                    <a:pt x="0" y="60099"/>
                    <a:pt x="60099" y="0"/>
                    <a:pt x="134234" y="0"/>
                  </a:cubicBezTo>
                  <a:close/>
                </a:path>
              </a:pathLst>
            </a:custGeom>
            <a:solidFill>
              <a:srgbClr val="F3346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52400"/>
              <a:ext cx="812800" cy="965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00"/>
                </a:lnSpc>
              </a:pPr>
              <a:r>
                <a:rPr lang="en-US" sz="2000" spc="200">
                  <a:solidFill>
                    <a:srgbClr val="FFFFFF"/>
                  </a:solidFill>
                  <a:ea typeface="Noto Sans Black"/>
                </a:rPr>
                <a:t>ワーク3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5019" y="-2730993"/>
            <a:ext cx="16408932" cy="16408932"/>
          </a:xfrm>
          <a:custGeom>
            <a:avLst/>
            <a:gdLst/>
            <a:ahLst/>
            <a:cxnLst/>
            <a:rect l="l" t="t" r="r" b="b"/>
            <a:pathLst>
              <a:path w="16408932" h="16408932">
                <a:moveTo>
                  <a:pt x="0" y="0"/>
                </a:moveTo>
                <a:lnTo>
                  <a:pt x="16408932" y="0"/>
                </a:lnTo>
                <a:lnTo>
                  <a:pt x="16408932" y="16408932"/>
                </a:lnTo>
                <a:lnTo>
                  <a:pt x="0" y="16408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50159" y="1671522"/>
            <a:ext cx="13432591" cy="6437916"/>
            <a:chOff x="0" y="0"/>
            <a:chExt cx="5395874" cy="25861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95874" cy="2586112"/>
            </a:xfrm>
            <a:custGeom>
              <a:avLst/>
              <a:gdLst/>
              <a:ahLst/>
              <a:cxnLst/>
              <a:rect l="l" t="t" r="r" b="b"/>
              <a:pathLst>
                <a:path w="5395874" h="2586112">
                  <a:moveTo>
                    <a:pt x="21325" y="0"/>
                  </a:moveTo>
                  <a:lnTo>
                    <a:pt x="5374549" y="0"/>
                  </a:lnTo>
                  <a:cubicBezTo>
                    <a:pt x="5386327" y="0"/>
                    <a:pt x="5395874" y="9548"/>
                    <a:pt x="5395874" y="21325"/>
                  </a:cubicBezTo>
                  <a:lnTo>
                    <a:pt x="5395874" y="2564787"/>
                  </a:lnTo>
                  <a:cubicBezTo>
                    <a:pt x="5395874" y="2576565"/>
                    <a:pt x="5386327" y="2586112"/>
                    <a:pt x="5374549" y="2586112"/>
                  </a:cubicBezTo>
                  <a:lnTo>
                    <a:pt x="21325" y="2586112"/>
                  </a:lnTo>
                  <a:cubicBezTo>
                    <a:pt x="9548" y="2586112"/>
                    <a:pt x="0" y="2576565"/>
                    <a:pt x="0" y="2564787"/>
                  </a:cubicBezTo>
                  <a:lnTo>
                    <a:pt x="0" y="21325"/>
                  </a:lnTo>
                  <a:cubicBezTo>
                    <a:pt x="0" y="9548"/>
                    <a:pt x="9548" y="0"/>
                    <a:pt x="213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45321" tIns="45321" rIns="45321" bIns="45321" rtlCol="0" anchor="ctr"/>
            <a:lstStyle/>
            <a:p>
              <a:pPr algn="ctr">
                <a:lnSpc>
                  <a:spcPts val="285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00810" y="702670"/>
            <a:ext cx="8638379" cy="3190303"/>
            <a:chOff x="0" y="0"/>
            <a:chExt cx="2979090" cy="1100229"/>
          </a:xfrm>
        </p:grpSpPr>
        <p:sp>
          <p:nvSpPr>
            <p:cNvPr id="7" name="Freeform 7"/>
            <p:cNvSpPr/>
            <p:nvPr/>
          </p:nvSpPr>
          <p:spPr>
            <a:xfrm>
              <a:off x="941885" y="0"/>
              <a:ext cx="1095320" cy="1100229"/>
            </a:xfrm>
            <a:custGeom>
              <a:avLst/>
              <a:gdLst/>
              <a:ahLst/>
              <a:cxnLst/>
              <a:rect l="l" t="t" r="r" b="b"/>
              <a:pathLst>
                <a:path w="1095320" h="1100229">
                  <a:moveTo>
                    <a:pt x="547660" y="0"/>
                  </a:moveTo>
                  <a:cubicBezTo>
                    <a:pt x="850520" y="1354"/>
                    <a:pt x="1095320" y="247252"/>
                    <a:pt x="1095320" y="550115"/>
                  </a:cubicBezTo>
                  <a:cubicBezTo>
                    <a:pt x="1095320" y="852977"/>
                    <a:pt x="850520" y="1098875"/>
                    <a:pt x="547660" y="1100229"/>
                  </a:cubicBezTo>
                  <a:cubicBezTo>
                    <a:pt x="244800" y="1098875"/>
                    <a:pt x="0" y="852977"/>
                    <a:pt x="0" y="550115"/>
                  </a:cubicBezTo>
                  <a:cubicBezTo>
                    <a:pt x="0" y="247252"/>
                    <a:pt x="244800" y="1354"/>
                    <a:pt x="5476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45321" tIns="45321" rIns="45321" bIns="45321" rtlCol="0" anchor="ctr"/>
            <a:lstStyle/>
            <a:p>
              <a:pPr algn="ctr">
                <a:lnSpc>
                  <a:spcPts val="285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18644" y="914951"/>
            <a:ext cx="7402712" cy="142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4285" spc="591">
                <a:solidFill>
                  <a:srgbClr val="F6AE54"/>
                </a:solidFill>
                <a:ea typeface="つなぎゴシック Bold"/>
              </a:rPr>
              <a:t>子育てママ・パパのための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1697" y="3865471"/>
            <a:ext cx="6625061" cy="297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59"/>
              </a:lnSpc>
            </a:pPr>
            <a:r>
              <a:rPr lang="en-US" sz="8542" spc="1178">
                <a:solidFill>
                  <a:srgbClr val="433032"/>
                </a:solidFill>
                <a:ea typeface="つなぎゴシック"/>
              </a:rPr>
              <a:t>教育資金の</a:t>
            </a:r>
          </a:p>
          <a:p>
            <a:pPr>
              <a:lnSpc>
                <a:spcPts val="11959"/>
              </a:lnSpc>
              <a:spcBef>
                <a:spcPct val="0"/>
              </a:spcBef>
            </a:pPr>
            <a:r>
              <a:rPr lang="en-US" sz="8542" spc="1178">
                <a:solidFill>
                  <a:srgbClr val="433032"/>
                </a:solidFill>
                <a:ea typeface="つなぎゴシック"/>
              </a:rPr>
              <a:t>賢い貯め方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5863" y="2595572"/>
            <a:ext cx="6618700" cy="102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0"/>
              </a:lnSpc>
              <a:spcBef>
                <a:spcPct val="0"/>
              </a:spcBef>
            </a:pPr>
            <a:r>
              <a:rPr lang="en-US" sz="5957" spc="822">
                <a:solidFill>
                  <a:srgbClr val="433032"/>
                </a:solidFill>
                <a:ea typeface="つなぎゴシック"/>
              </a:rPr>
              <a:t>知っておきたい</a:t>
            </a:r>
          </a:p>
        </p:txBody>
      </p:sp>
      <p:sp>
        <p:nvSpPr>
          <p:cNvPr id="12" name="Freeform 12"/>
          <p:cNvSpPr/>
          <p:nvPr/>
        </p:nvSpPr>
        <p:spPr>
          <a:xfrm>
            <a:off x="2283765" y="3615791"/>
            <a:ext cx="3438075" cy="2744209"/>
          </a:xfrm>
          <a:custGeom>
            <a:avLst/>
            <a:gdLst/>
            <a:ahLst/>
            <a:cxnLst/>
            <a:rect l="l" t="t" r="r" b="b"/>
            <a:pathLst>
              <a:path w="3438075" h="2744209">
                <a:moveTo>
                  <a:pt x="0" y="0"/>
                </a:moveTo>
                <a:lnTo>
                  <a:pt x="3438075" y="0"/>
                </a:lnTo>
                <a:lnTo>
                  <a:pt x="3438075" y="2744209"/>
                </a:lnTo>
                <a:lnTo>
                  <a:pt x="0" y="2744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555863" y="3679833"/>
            <a:ext cx="6618700" cy="283520"/>
            <a:chOff x="0" y="0"/>
            <a:chExt cx="8824934" cy="3780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59175" cy="328199"/>
            </a:xfrm>
            <a:custGeom>
              <a:avLst/>
              <a:gdLst/>
              <a:ahLst/>
              <a:cxnLst/>
              <a:rect l="l" t="t" r="r" b="b"/>
              <a:pathLst>
                <a:path w="2959175" h="328199">
                  <a:moveTo>
                    <a:pt x="0" y="0"/>
                  </a:moveTo>
                  <a:lnTo>
                    <a:pt x="2959175" y="0"/>
                  </a:lnTo>
                  <a:lnTo>
                    <a:pt x="2959175" y="328199"/>
                  </a:lnTo>
                  <a:lnTo>
                    <a:pt x="0" y="32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935270" y="20729"/>
              <a:ext cx="2959175" cy="328199"/>
            </a:xfrm>
            <a:custGeom>
              <a:avLst/>
              <a:gdLst/>
              <a:ahLst/>
              <a:cxnLst/>
              <a:rect l="l" t="t" r="r" b="b"/>
              <a:pathLst>
                <a:path w="2959175" h="328199">
                  <a:moveTo>
                    <a:pt x="0" y="0"/>
                  </a:moveTo>
                  <a:lnTo>
                    <a:pt x="2959175" y="0"/>
                  </a:lnTo>
                  <a:lnTo>
                    <a:pt x="2959175" y="328199"/>
                  </a:lnTo>
                  <a:lnTo>
                    <a:pt x="0" y="32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865759" y="49828"/>
              <a:ext cx="2959175" cy="328199"/>
            </a:xfrm>
            <a:custGeom>
              <a:avLst/>
              <a:gdLst/>
              <a:ahLst/>
              <a:cxnLst/>
              <a:rect l="l" t="t" r="r" b="b"/>
              <a:pathLst>
                <a:path w="2959175" h="328199">
                  <a:moveTo>
                    <a:pt x="0" y="0"/>
                  </a:moveTo>
                  <a:lnTo>
                    <a:pt x="2959175" y="0"/>
                  </a:lnTo>
                  <a:lnTo>
                    <a:pt x="2959175" y="328199"/>
                  </a:lnTo>
                  <a:lnTo>
                    <a:pt x="0" y="32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555721" cy="8572500"/>
            <a:chOff x="0" y="0"/>
            <a:chExt cx="11407628" cy="11430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97" r="97"/>
            <a:stretch>
              <a:fillRect/>
            </a:stretch>
          </p:blipFill>
          <p:spPr>
            <a:xfrm>
              <a:off x="0" y="0"/>
              <a:ext cx="11407628" cy="11430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716900" y="3731388"/>
            <a:ext cx="10791151" cy="2327019"/>
            <a:chOff x="0" y="0"/>
            <a:chExt cx="3410537" cy="7354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10537" cy="735453"/>
            </a:xfrm>
            <a:custGeom>
              <a:avLst/>
              <a:gdLst/>
              <a:ahLst/>
              <a:cxnLst/>
              <a:rect l="l" t="t" r="r" b="b"/>
              <a:pathLst>
                <a:path w="3410537" h="735453">
                  <a:moveTo>
                    <a:pt x="0" y="0"/>
                  </a:moveTo>
                  <a:lnTo>
                    <a:pt x="3410537" y="0"/>
                  </a:lnTo>
                  <a:lnTo>
                    <a:pt x="3410537" y="735453"/>
                  </a:lnTo>
                  <a:lnTo>
                    <a:pt x="0" y="735453"/>
                  </a:lnTo>
                  <a:close/>
                </a:path>
              </a:pathLst>
            </a:custGeom>
            <a:solidFill>
              <a:srgbClr val="7D9AB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algn="ctr">
                <a:lnSpc>
                  <a:spcPts val="227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09168" y="1866869"/>
            <a:ext cx="7849424" cy="1757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545454"/>
                </a:solidFill>
                <a:ea typeface="セザンヌ DB"/>
              </a:rPr>
              <a:t>ミニマリストの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13983" y="2965712"/>
            <a:ext cx="9996984" cy="284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46"/>
              </a:lnSpc>
            </a:pPr>
            <a:r>
              <a:rPr lang="en-US" sz="12080">
                <a:solidFill>
                  <a:srgbClr val="FFFFFF"/>
                </a:solidFill>
                <a:ea typeface="セザンヌ Bold"/>
              </a:rPr>
              <a:t>節約暮らし術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13893" y="7200900"/>
            <a:ext cx="32908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65">
                <a:solidFill>
                  <a:srgbClr val="2A2B34"/>
                </a:solidFill>
                <a:latin typeface="Lato"/>
              </a:rPr>
              <a:t>SIMPLE 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Macintosh PowerPoint</Application>
  <PresentationFormat>ユーザー設定</PresentationFormat>
  <Paragraphs>28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Calibri</vt:lpstr>
      <vt:lpstr>Lato</vt:lpstr>
      <vt:lpstr>源泉丸ゴシックH Bold</vt:lpstr>
      <vt:lpstr>Arial</vt:lpstr>
      <vt:lpstr>Arimo Bold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第６回デジタルビジネスブートキャンプ</dc:title>
  <cp:lastModifiedBy>水谷 友哉</cp:lastModifiedBy>
  <cp:revision>2</cp:revision>
  <dcterms:created xsi:type="dcterms:W3CDTF">2006-08-16T00:00:00Z</dcterms:created>
  <dcterms:modified xsi:type="dcterms:W3CDTF">2023-06-21T05:46:40Z</dcterms:modified>
  <dc:identifier>DAFjU5VkEPQ</dc:identifier>
</cp:coreProperties>
</file>