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728" r:id="rId1"/>
  </p:sldMasterIdLst>
  <p:notesMasterIdLst>
    <p:notesMasterId r:id="rId14"/>
  </p:notesMasterIdLst>
  <p:handoutMasterIdLst>
    <p:handoutMasterId r:id="rId15"/>
  </p:handoutMasterIdLst>
  <p:sldIdLst>
    <p:sldId id="257" r:id="rId2"/>
    <p:sldId id="258" r:id="rId3"/>
    <p:sldId id="261" r:id="rId4"/>
    <p:sldId id="370" r:id="rId5"/>
    <p:sldId id="376" r:id="rId6"/>
    <p:sldId id="369" r:id="rId7"/>
    <p:sldId id="368" r:id="rId8"/>
    <p:sldId id="260" r:id="rId9"/>
    <p:sldId id="377" r:id="rId10"/>
    <p:sldId id="371" r:id="rId11"/>
    <p:sldId id="374" r:id="rId12"/>
    <p:sldId id="375"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7" pos="3840" userDrawn="1">
          <p15:clr>
            <a:srgbClr val="A4A3A4"/>
          </p15:clr>
        </p15:guide>
        <p15:guide id="18"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A0000"/>
    <a:srgbClr val="FFFF00"/>
    <a:srgbClr val="0071BC"/>
    <a:srgbClr val="000000"/>
    <a:srgbClr val="777777"/>
    <a:srgbClr val="260000"/>
    <a:srgbClr val="1E0007"/>
    <a:srgbClr val="2A000A"/>
    <a:srgbClr val="3E00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85" autoAdjust="0"/>
    <p:restoredTop sz="96197" autoAdjust="0"/>
  </p:normalViewPr>
  <p:slideViewPr>
    <p:cSldViewPr>
      <p:cViewPr varScale="1">
        <p:scale>
          <a:sx n="94" d="100"/>
          <a:sy n="94" d="100"/>
        </p:scale>
        <p:origin x="200" y="832"/>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93" d="100"/>
          <a:sy n="93" d="100"/>
        </p:scale>
        <p:origin x="2576" y="21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6CA9A1-49A5-4813-BE73-64411D697E83}" type="datetimeFigureOut">
              <a:rPr kumimoji="1" lang="ja-JP" altLang="en-US" smtClean="0"/>
              <a:t>2023/5/24</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2E35D2-4F1F-4BDF-88EC-2B2C6B449510}" type="slidenum">
              <a:rPr kumimoji="1" lang="ja-JP" altLang="en-US" smtClean="0"/>
              <a:t>‹#›</a:t>
            </a:fld>
            <a:endParaRPr kumimoji="1" lang="ja-JP" altLang="en-US"/>
          </a:p>
        </p:txBody>
      </p:sp>
    </p:spTree>
    <p:extLst>
      <p:ext uri="{BB962C8B-B14F-4D97-AF65-F5344CB8AC3E}">
        <p14:creationId xmlns:p14="http://schemas.microsoft.com/office/powerpoint/2010/main" val="2050149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218005-AB2E-4230-9CBF-EC876F8C3946}" type="datetimeFigureOut">
              <a:rPr kumimoji="1" lang="ja-JP" altLang="en-US" smtClean="0"/>
              <a:t>2023/5/24</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6E3972-898B-454C-95F2-E930BA80A49A}" type="slidenum">
              <a:rPr kumimoji="1" lang="ja-JP" altLang="en-US" smtClean="0"/>
              <a:t>‹#›</a:t>
            </a:fld>
            <a:endParaRPr kumimoji="1" lang="ja-JP" altLang="en-US"/>
          </a:p>
        </p:txBody>
      </p:sp>
    </p:spTree>
    <p:extLst>
      <p:ext uri="{BB962C8B-B14F-4D97-AF65-F5344CB8AC3E}">
        <p14:creationId xmlns:p14="http://schemas.microsoft.com/office/powerpoint/2010/main" val="2160730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ABC2F38E-115D-473A-AA13-8CACDAC40710}"/>
              </a:ext>
            </a:extLst>
          </p:cNvPr>
          <p:cNvSpPr>
            <a:spLocks noGrp="1"/>
          </p:cNvSpPr>
          <p:nvPr>
            <p:ph type="ftr" sz="quarter" idx="10"/>
          </p:nvPr>
        </p:nvSpPr>
        <p:spPr/>
        <p:txBody>
          <a:bodyPr/>
          <a:lstStyle>
            <a:lvl1pPr>
              <a:defRPr>
                <a:solidFill>
                  <a:schemeClr val="tx1">
                    <a:alpha val="0"/>
                  </a:schemeClr>
                </a:solidFill>
              </a:defRPr>
            </a:lvl1pPr>
          </a:lstStyle>
          <a:p>
            <a:r>
              <a:rPr lang="en-US" altLang="ja-JP"/>
              <a:t>© Presentation Design</a:t>
            </a:r>
            <a:endParaRPr lang="ja-JP" altLang="en-US" dirty="0"/>
          </a:p>
        </p:txBody>
      </p:sp>
      <p:sp>
        <p:nvSpPr>
          <p:cNvPr id="8" name="スライド番号プレースホルダー 7">
            <a:extLst>
              <a:ext uri="{FF2B5EF4-FFF2-40B4-BE49-F238E27FC236}">
                <a16:creationId xmlns:a16="http://schemas.microsoft.com/office/drawing/2014/main" id="{49F1AAF4-136B-49B5-8509-D8D6F5305E14}"/>
              </a:ext>
            </a:extLst>
          </p:cNvPr>
          <p:cNvSpPr>
            <a:spLocks noGrp="1"/>
          </p:cNvSpPr>
          <p:nvPr>
            <p:ph type="sldNum" sz="quarter" idx="11"/>
          </p:nvPr>
        </p:nvSpPr>
        <p:spPr/>
        <p:txBody>
          <a:bodyPr/>
          <a:lstStyle>
            <a:lvl1pPr>
              <a:defRPr>
                <a:solidFill>
                  <a:schemeClr val="tx1">
                    <a:alpha val="0"/>
                  </a:schemeClr>
                </a:solidFill>
              </a:defRPr>
            </a:lvl1pPr>
          </a:lstStyle>
          <a:p>
            <a:fld id="{FB3508C7-2FE0-4945-9CBD-863E05F850D2}" type="slidenum">
              <a:rPr lang="ja-JP" altLang="en-US" smtClean="0"/>
              <a:pPr/>
              <a:t>‹#›</a:t>
            </a:fld>
            <a:endParaRPr lang="ja-JP" altLang="en-US" dirty="0"/>
          </a:p>
        </p:txBody>
      </p:sp>
      <p:sp>
        <p:nvSpPr>
          <p:cNvPr id="2" name="タイトル 1"/>
          <p:cNvSpPr>
            <a:spLocks noGrp="1"/>
          </p:cNvSpPr>
          <p:nvPr>
            <p:ph type="ctrTitle"/>
          </p:nvPr>
        </p:nvSpPr>
        <p:spPr>
          <a:xfrm>
            <a:off x="876072" y="3085888"/>
            <a:ext cx="10439856" cy="677108"/>
          </a:xfrm>
        </p:spPr>
        <p:txBody>
          <a:bodyPr wrap="square" anchor="t" anchorCtr="0">
            <a:spAutoFit/>
          </a:bodyPr>
          <a:lstStyle>
            <a:lvl1pPr algn="ctr">
              <a:lnSpc>
                <a:spcPct val="110000"/>
              </a:lnSpc>
              <a:defRPr sz="4000" b="1"/>
            </a:lvl1pPr>
          </a:lstStyle>
          <a:p>
            <a:r>
              <a:rPr kumimoji="1" lang="ja-JP" altLang="en-US"/>
              <a:t>マスター タイトルの書式設定</a:t>
            </a:r>
            <a:endParaRPr kumimoji="1" lang="ja-JP" altLang="en-US" dirty="0"/>
          </a:p>
        </p:txBody>
      </p:sp>
      <p:sp>
        <p:nvSpPr>
          <p:cNvPr id="5" name="字幕 2">
            <a:extLst>
              <a:ext uri="{FF2B5EF4-FFF2-40B4-BE49-F238E27FC236}">
                <a16:creationId xmlns:a16="http://schemas.microsoft.com/office/drawing/2014/main" id="{23AFDC8E-8CC6-4A7D-AF07-BC3A49D1CA9C}"/>
              </a:ext>
            </a:extLst>
          </p:cNvPr>
          <p:cNvSpPr>
            <a:spLocks noGrp="1"/>
          </p:cNvSpPr>
          <p:nvPr>
            <p:ph type="subTitle" idx="1"/>
          </p:nvPr>
        </p:nvSpPr>
        <p:spPr>
          <a:xfrm>
            <a:off x="876300" y="2420888"/>
            <a:ext cx="10439400" cy="424732"/>
          </a:xfrm>
          <a:prstGeom prst="rect">
            <a:avLst/>
          </a:prstGeom>
        </p:spPr>
        <p:txBody>
          <a:bodyPr wrap="square" lIns="0" tIns="0" rIns="0" bIns="0" anchor="b" anchorCtr="0">
            <a:spAutoFit/>
          </a:bodyPr>
          <a:lstStyle>
            <a:lvl1pPr marL="0" indent="0" algn="ctr">
              <a:lnSpc>
                <a:spcPct val="120000"/>
              </a:lnSpc>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endParaRPr kumimoji="1" lang="ja-JP" altLang="en-US" dirty="0"/>
          </a:p>
        </p:txBody>
      </p:sp>
    </p:spTree>
    <p:extLst>
      <p:ext uri="{BB962C8B-B14F-4D97-AF65-F5344CB8AC3E}">
        <p14:creationId xmlns:p14="http://schemas.microsoft.com/office/powerpoint/2010/main" val="877836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ブランク（サブカラー｜無彩色）">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6E0D265B-FE37-F6A8-47AC-B32CE76505EC}"/>
              </a:ext>
            </a:extLst>
          </p:cNvPr>
          <p:cNvSpPr>
            <a:spLocks noChangeArrowheads="1"/>
          </p:cNvSpPr>
          <p:nvPr userDrawn="1"/>
        </p:nvSpPr>
        <p:spPr bwMode="gray">
          <a:xfrm>
            <a:off x="-1" y="0"/>
            <a:ext cx="12192000" cy="6858000"/>
          </a:xfrm>
          <a:prstGeom prst="rect">
            <a:avLst/>
          </a:prstGeom>
          <a:solidFill>
            <a:schemeClr val="accent6">
              <a:lumMod val="20000"/>
              <a:lumOff val="80000"/>
            </a:schemeClr>
          </a:solidFill>
          <a:ln>
            <a:noFill/>
          </a:ln>
          <a:effectLst/>
        </p:spPr>
        <p:txBody>
          <a:bodyPr lIns="0" tIns="0" rIns="0" bIns="0" anchor="ctr">
            <a:noAutofit/>
          </a:bodyPr>
          <a:lstStyle/>
          <a:p>
            <a:endParaRPr lang="ja-JP" altLang="en-US" sz="1799"/>
          </a:p>
        </p:txBody>
      </p:sp>
      <p:sp>
        <p:nvSpPr>
          <p:cNvPr id="7" name="Rectangle 6"/>
          <p:cNvSpPr>
            <a:spLocks noChangeArrowheads="1"/>
          </p:cNvSpPr>
          <p:nvPr userDrawn="1"/>
        </p:nvSpPr>
        <p:spPr bwMode="gray">
          <a:xfrm>
            <a:off x="-10160" y="-8620"/>
            <a:ext cx="12192000" cy="6858000"/>
          </a:xfrm>
          <a:prstGeom prst="rect">
            <a:avLst/>
          </a:prstGeom>
          <a:solidFill>
            <a:schemeClr val="accent6">
              <a:lumMod val="20000"/>
              <a:lumOff val="80000"/>
            </a:schemeClr>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480A0A7D-BAE1-4625-B950-E4C38A13B2A2}"/>
              </a:ext>
            </a:extLst>
          </p:cNvPr>
          <p:cNvSpPr>
            <a:spLocks noGrp="1"/>
          </p:cNvSpPr>
          <p:nvPr>
            <p:ph type="title"/>
          </p:nvPr>
        </p:nvSpPr>
        <p:spPr/>
        <p:txBody>
          <a:body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EB905AC4-E63C-4FC1-B2BC-9CF537226ACD}"/>
              </a:ext>
            </a:extLst>
          </p:cNvPr>
          <p:cNvSpPr>
            <a:spLocks noGrp="1"/>
          </p:cNvSpPr>
          <p:nvPr>
            <p:ph type="ftr" sz="quarter" idx="10"/>
          </p:nvPr>
        </p:nvSpPr>
        <p:spPr/>
        <p:txBody>
          <a:bodyPr/>
          <a:lstStyle/>
          <a:p>
            <a:r>
              <a:rPr lang="en-US" altLang="ja-JP"/>
              <a:t>© Presentation Design</a:t>
            </a:r>
            <a:endParaRPr lang="ja-JP" altLang="en-US" dirty="0"/>
          </a:p>
        </p:txBody>
      </p:sp>
      <p:sp>
        <p:nvSpPr>
          <p:cNvPr id="5" name="スライド番号プレースホルダー 4">
            <a:extLst>
              <a:ext uri="{FF2B5EF4-FFF2-40B4-BE49-F238E27FC236}">
                <a16:creationId xmlns:a16="http://schemas.microsoft.com/office/drawing/2014/main" id="{DD7AB175-7137-495A-BD7F-8CFF85DB2477}"/>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2" name="テキスト プレースホルダー 9">
            <a:extLst>
              <a:ext uri="{FF2B5EF4-FFF2-40B4-BE49-F238E27FC236}">
                <a16:creationId xmlns:a16="http://schemas.microsoft.com/office/drawing/2014/main" id="{C4FD2FC7-4A01-1766-7F55-DE531AF8BEF0}"/>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2069049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ブランク（サブカラー｜メイン）">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2192000"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926B92A0-EDED-4536-9E58-2FBD4765E5B9}"/>
              </a:ext>
            </a:extLst>
          </p:cNvPr>
          <p:cNvSpPr>
            <a:spLocks noGrp="1"/>
          </p:cNvSpPr>
          <p:nvPr>
            <p:ph type="title"/>
          </p:nvPr>
        </p:nvSpPr>
        <p:spPr/>
        <p:txBody>
          <a:bodyPr/>
          <a:lstStyle>
            <a:lvl1pPr>
              <a:defRPr>
                <a:solidFill>
                  <a:srgbClr val="FFFFFF"/>
                </a:solidFill>
              </a:defRPr>
            </a:lvl1pPr>
          </a:lstStyle>
          <a:p>
            <a:r>
              <a:rPr kumimoji="1" lang="ja-JP" altLang="en-US"/>
              <a:t>マスター タイトルの書式設定</a:t>
            </a:r>
            <a:endParaRPr kumimoji="1" lang="ja-JP" altLang="en-US" dirty="0"/>
          </a:p>
        </p:txBody>
      </p:sp>
      <p:sp>
        <p:nvSpPr>
          <p:cNvPr id="4" name="フッター プレースホルダー 3">
            <a:extLst>
              <a:ext uri="{FF2B5EF4-FFF2-40B4-BE49-F238E27FC236}">
                <a16:creationId xmlns:a16="http://schemas.microsoft.com/office/drawing/2014/main" id="{3773A276-5A07-4C72-BB63-F049B1756F7F}"/>
              </a:ext>
            </a:extLst>
          </p:cNvPr>
          <p:cNvSpPr>
            <a:spLocks noGrp="1"/>
          </p:cNvSpPr>
          <p:nvPr>
            <p:ph type="ftr" sz="quarter" idx="10"/>
          </p:nvPr>
        </p:nvSpPr>
        <p:spPr/>
        <p:txBody>
          <a:bodyPr/>
          <a:lstStyle>
            <a:lvl1pPr>
              <a:defRPr>
                <a:solidFill>
                  <a:srgbClr val="FFFFFF"/>
                </a:solidFill>
              </a:defRPr>
            </a:lvl1pPr>
          </a:lstStyle>
          <a:p>
            <a:r>
              <a:rPr lang="en-US" altLang="ja-JP" dirty="0"/>
              <a:t>© Presentation Design</a:t>
            </a:r>
            <a:endParaRPr lang="ja-JP" altLang="en-US" dirty="0"/>
          </a:p>
        </p:txBody>
      </p:sp>
      <p:sp>
        <p:nvSpPr>
          <p:cNvPr id="5" name="スライド番号プレースホルダー 4">
            <a:extLst>
              <a:ext uri="{FF2B5EF4-FFF2-40B4-BE49-F238E27FC236}">
                <a16:creationId xmlns:a16="http://schemas.microsoft.com/office/drawing/2014/main" id="{7C934225-B3D1-4850-857E-182D81C55F29}"/>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dirty="0"/>
          </a:p>
        </p:txBody>
      </p:sp>
      <p:sp>
        <p:nvSpPr>
          <p:cNvPr id="6" name="テキスト プレースホルダー 9">
            <a:extLst>
              <a:ext uri="{FF2B5EF4-FFF2-40B4-BE49-F238E27FC236}">
                <a16:creationId xmlns:a16="http://schemas.microsoft.com/office/drawing/2014/main" id="{BC08AF61-3EA4-C501-AF68-A7B3012F306B}"/>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solidFill>
                  <a:srgbClr val="FFFFFF"/>
                </a:solidFill>
                <a:latin typeface="+mn-lt"/>
              </a:defRPr>
            </a:lvl1pPr>
            <a:lvl2pPr marL="457063" indent="0">
              <a:buFontTx/>
              <a:buNone/>
              <a:defRPr sz="2000" b="1">
                <a:solidFill>
                  <a:srgbClr val="FFFFFF"/>
                </a:solidFill>
                <a:latin typeface="+mn-lt"/>
              </a:defRPr>
            </a:lvl2pPr>
            <a:lvl3pPr marL="914126" indent="0">
              <a:buFontTx/>
              <a:buNone/>
              <a:defRPr sz="2000" b="1">
                <a:solidFill>
                  <a:srgbClr val="FFFFFF"/>
                </a:solidFill>
                <a:latin typeface="+mn-lt"/>
              </a:defRPr>
            </a:lvl3pPr>
            <a:lvl4pPr marL="1371189" indent="0">
              <a:buFontTx/>
              <a:buNone/>
              <a:defRPr sz="2000" b="1">
                <a:solidFill>
                  <a:srgbClr val="FFFFFF"/>
                </a:solidFill>
                <a:latin typeface="+mn-lt"/>
              </a:defRPr>
            </a:lvl4pPr>
            <a:lvl5pPr marL="1828252" indent="0">
              <a:buFontTx/>
              <a:buNone/>
              <a:defRPr sz="2000" b="1">
                <a:solidFill>
                  <a:srgbClr val="FFFFFF"/>
                </a:solidFill>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2819115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ブランク（メインカラー）">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1"/>
            <a:ext cx="12192000" cy="6858000"/>
          </a:xfrm>
          <a:prstGeom prst="rect">
            <a:avLst/>
          </a:prstGeom>
          <a:solidFill>
            <a:schemeClr val="bg2"/>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914F7458-3811-4411-A9E0-A6A5FC4B0F7B}"/>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4" name="フッター プレースホルダー 3">
            <a:extLst>
              <a:ext uri="{FF2B5EF4-FFF2-40B4-BE49-F238E27FC236}">
                <a16:creationId xmlns:a16="http://schemas.microsoft.com/office/drawing/2014/main" id="{AD3B8F83-2622-4E21-9752-B2AD52695183}"/>
              </a:ext>
            </a:extLst>
          </p:cNvPr>
          <p:cNvSpPr>
            <a:spLocks noGrp="1"/>
          </p:cNvSpPr>
          <p:nvPr>
            <p:ph type="ftr" sz="quarter" idx="10"/>
          </p:nvPr>
        </p:nvSpPr>
        <p:spPr bwMode="gray"/>
        <p:txBody>
          <a:bodyPr/>
          <a:lstStyle>
            <a:lvl1pPr>
              <a:defRPr>
                <a:solidFill>
                  <a:schemeClr val="bg1"/>
                </a:solidFill>
              </a:defRPr>
            </a:lvl1pPr>
          </a:lstStyle>
          <a:p>
            <a:r>
              <a:rPr lang="en-US" altLang="ja-JP" dirty="0"/>
              <a:t>© Presentation Design</a:t>
            </a:r>
            <a:endParaRPr lang="ja-JP" altLang="en-US" dirty="0"/>
          </a:p>
        </p:txBody>
      </p:sp>
      <p:sp>
        <p:nvSpPr>
          <p:cNvPr id="5" name="スライド番号プレースホルダー 4">
            <a:extLst>
              <a:ext uri="{FF2B5EF4-FFF2-40B4-BE49-F238E27FC236}">
                <a16:creationId xmlns:a16="http://schemas.microsoft.com/office/drawing/2014/main" id="{817626CC-A741-4F6E-8DF7-50139980DCDD}"/>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
        <p:nvSpPr>
          <p:cNvPr id="2" name="テキスト プレースホルダー 9">
            <a:extLst>
              <a:ext uri="{FF2B5EF4-FFF2-40B4-BE49-F238E27FC236}">
                <a16:creationId xmlns:a16="http://schemas.microsoft.com/office/drawing/2014/main" id="{CE8163EC-7229-A9FF-4CF4-4D68A1AB0135}"/>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solidFill>
                  <a:schemeClr val="bg1"/>
                </a:solidFill>
                <a:latin typeface="+mn-lt"/>
              </a:defRPr>
            </a:lvl1pPr>
            <a:lvl2pPr marL="457063" indent="0">
              <a:buFontTx/>
              <a:buNone/>
              <a:defRPr sz="2000" b="1">
                <a:solidFill>
                  <a:schemeClr val="bg1"/>
                </a:solidFill>
                <a:latin typeface="+mn-lt"/>
              </a:defRPr>
            </a:lvl2pPr>
            <a:lvl3pPr marL="914126" indent="0">
              <a:buFontTx/>
              <a:buNone/>
              <a:defRPr sz="2000" b="1">
                <a:solidFill>
                  <a:schemeClr val="bg1"/>
                </a:solidFill>
                <a:latin typeface="+mn-lt"/>
              </a:defRPr>
            </a:lvl3pPr>
            <a:lvl4pPr marL="1371189" indent="0">
              <a:buFontTx/>
              <a:buNone/>
              <a:defRPr sz="2000" b="1">
                <a:solidFill>
                  <a:schemeClr val="bg1"/>
                </a:solidFill>
                <a:latin typeface="+mn-lt"/>
              </a:defRPr>
            </a:lvl4pPr>
            <a:lvl5pPr marL="1828252" indent="0">
              <a:buFontTx/>
              <a:buNone/>
              <a:defRPr sz="2000" b="1">
                <a:solidFill>
                  <a:schemeClr val="bg1"/>
                </a:solidFill>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0626743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ブランク（無彩色）">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2192000" cy="6858000"/>
          </a:xfrm>
          <a:prstGeom prst="rect">
            <a:avLst/>
          </a:prstGeom>
          <a:solidFill>
            <a:schemeClr val="tx1"/>
          </a:solidFill>
          <a:ln>
            <a:noFill/>
          </a:ln>
          <a:effectLst/>
        </p:spPr>
        <p:txBody>
          <a:bodyPr lIns="0" tIns="0" rIns="0" bIns="0" anchor="ctr">
            <a:noAutofit/>
          </a:bodyPr>
          <a:lstStyle/>
          <a:p>
            <a:endParaRPr lang="ja-JP" altLang="en-US" sz="1799"/>
          </a:p>
        </p:txBody>
      </p:sp>
      <p:sp>
        <p:nvSpPr>
          <p:cNvPr id="3" name="フッター プレースホルダー 2">
            <a:extLst>
              <a:ext uri="{FF2B5EF4-FFF2-40B4-BE49-F238E27FC236}">
                <a16:creationId xmlns:a16="http://schemas.microsoft.com/office/drawing/2014/main" id="{45C10651-325F-4FB9-A135-70BFA6055CC7}"/>
              </a:ext>
            </a:extLst>
          </p:cNvPr>
          <p:cNvSpPr>
            <a:spLocks noGrp="1"/>
          </p:cNvSpPr>
          <p:nvPr>
            <p:ph type="ftr" sz="quarter" idx="10"/>
          </p:nvPr>
        </p:nvSpPr>
        <p:spPr bwMode="gray"/>
        <p:txBody>
          <a:bodyPr/>
          <a:lstStyle>
            <a:lvl1pPr>
              <a:defRPr>
                <a:solidFill>
                  <a:schemeClr val="bg1"/>
                </a:solidFill>
              </a:defRPr>
            </a:lvl1pPr>
          </a:lstStyle>
          <a:p>
            <a:r>
              <a:rPr lang="en-US" altLang="ja-JP" dirty="0"/>
              <a:t>© Presentation Design</a:t>
            </a:r>
            <a:endParaRPr lang="ja-JP" altLang="en-US" dirty="0"/>
          </a:p>
        </p:txBody>
      </p:sp>
      <p:sp>
        <p:nvSpPr>
          <p:cNvPr id="4" name="スライド番号プレースホルダー 3">
            <a:extLst>
              <a:ext uri="{FF2B5EF4-FFF2-40B4-BE49-F238E27FC236}">
                <a16:creationId xmlns:a16="http://schemas.microsoft.com/office/drawing/2014/main" id="{3C4AB77E-F94E-4A0E-B493-C443A1D33A5C}"/>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
        <p:nvSpPr>
          <p:cNvPr id="5" name="タイトル 4">
            <a:extLst>
              <a:ext uri="{FF2B5EF4-FFF2-40B4-BE49-F238E27FC236}">
                <a16:creationId xmlns:a16="http://schemas.microsoft.com/office/drawing/2014/main" id="{C8D07CF8-40DD-4A95-8FC1-F5D0A8B7353E}"/>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2" name="テキスト プレースホルダー 9">
            <a:extLst>
              <a:ext uri="{FF2B5EF4-FFF2-40B4-BE49-F238E27FC236}">
                <a16:creationId xmlns:a16="http://schemas.microsoft.com/office/drawing/2014/main" id="{3DA381E2-BDC6-38FB-BF2F-F42F25AE8C85}"/>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solidFill>
                  <a:schemeClr val="bg1"/>
                </a:solidFill>
                <a:latin typeface="+mn-lt"/>
              </a:defRPr>
            </a:lvl1pPr>
            <a:lvl2pPr marL="457063" indent="0">
              <a:buFontTx/>
              <a:buNone/>
              <a:defRPr sz="2000" b="1">
                <a:solidFill>
                  <a:schemeClr val="bg1"/>
                </a:solidFill>
                <a:latin typeface="+mn-lt"/>
              </a:defRPr>
            </a:lvl2pPr>
            <a:lvl3pPr marL="914126" indent="0">
              <a:buFontTx/>
              <a:buNone/>
              <a:defRPr sz="2000" b="1">
                <a:solidFill>
                  <a:schemeClr val="bg1"/>
                </a:solidFill>
                <a:latin typeface="+mn-lt"/>
              </a:defRPr>
            </a:lvl3pPr>
            <a:lvl4pPr marL="1371189" indent="0">
              <a:buFontTx/>
              <a:buNone/>
              <a:defRPr sz="2000" b="1">
                <a:solidFill>
                  <a:schemeClr val="bg1"/>
                </a:solidFill>
                <a:latin typeface="+mn-lt"/>
              </a:defRPr>
            </a:lvl4pPr>
            <a:lvl5pPr marL="1828252" indent="0">
              <a:buFontTx/>
              <a:buNone/>
              <a:defRPr sz="2000" b="1">
                <a:solidFill>
                  <a:schemeClr val="bg1"/>
                </a:solidFill>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077864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ブランク（ブラック）">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2192000" cy="6858000"/>
          </a:xfrm>
          <a:prstGeom prst="rect">
            <a:avLst/>
          </a:prstGeom>
          <a:solidFill>
            <a:srgbClr val="000000"/>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43E49A9F-23EA-4411-8ADD-28B41C64627B}"/>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4" name="フッター プレースホルダー 3">
            <a:extLst>
              <a:ext uri="{FF2B5EF4-FFF2-40B4-BE49-F238E27FC236}">
                <a16:creationId xmlns:a16="http://schemas.microsoft.com/office/drawing/2014/main" id="{26C5FE16-A2DE-473F-AC61-49592F55CE9B}"/>
              </a:ext>
            </a:extLst>
          </p:cNvPr>
          <p:cNvSpPr>
            <a:spLocks noGrp="1"/>
          </p:cNvSpPr>
          <p:nvPr>
            <p:ph type="ftr" sz="quarter" idx="10"/>
          </p:nvPr>
        </p:nvSpPr>
        <p:spPr bwMode="gray"/>
        <p:txBody>
          <a:bodyPr/>
          <a:lstStyle>
            <a:lvl1pPr>
              <a:defRPr>
                <a:solidFill>
                  <a:schemeClr val="bg1"/>
                </a:solidFill>
              </a:defRPr>
            </a:lvl1pPr>
          </a:lstStyle>
          <a:p>
            <a:r>
              <a:rPr lang="en-US" altLang="ja-JP" dirty="0"/>
              <a:t>© Presentation Design</a:t>
            </a:r>
            <a:endParaRPr lang="ja-JP" altLang="en-US" dirty="0"/>
          </a:p>
        </p:txBody>
      </p:sp>
      <p:sp>
        <p:nvSpPr>
          <p:cNvPr id="5" name="スライド番号プレースホルダー 4">
            <a:extLst>
              <a:ext uri="{FF2B5EF4-FFF2-40B4-BE49-F238E27FC236}">
                <a16:creationId xmlns:a16="http://schemas.microsoft.com/office/drawing/2014/main" id="{9F4B76CF-DE85-4A94-8D19-AFDF758ED333}"/>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
        <p:nvSpPr>
          <p:cNvPr id="6" name="テキスト プレースホルダー 9">
            <a:extLst>
              <a:ext uri="{FF2B5EF4-FFF2-40B4-BE49-F238E27FC236}">
                <a16:creationId xmlns:a16="http://schemas.microsoft.com/office/drawing/2014/main" id="{BF2D91DB-02AB-90D7-8385-1C727D83FA35}"/>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solidFill>
                  <a:schemeClr val="bg1"/>
                </a:solidFill>
                <a:latin typeface="+mn-lt"/>
              </a:defRPr>
            </a:lvl1pPr>
            <a:lvl2pPr marL="457063" indent="0">
              <a:buFontTx/>
              <a:buNone/>
              <a:defRPr sz="2000" b="1">
                <a:solidFill>
                  <a:schemeClr val="bg1"/>
                </a:solidFill>
                <a:latin typeface="+mn-lt"/>
              </a:defRPr>
            </a:lvl2pPr>
            <a:lvl3pPr marL="914126" indent="0">
              <a:buFontTx/>
              <a:buNone/>
              <a:defRPr sz="2000" b="1">
                <a:solidFill>
                  <a:schemeClr val="bg1"/>
                </a:solidFill>
                <a:latin typeface="+mn-lt"/>
              </a:defRPr>
            </a:lvl3pPr>
            <a:lvl4pPr marL="1371189" indent="0">
              <a:buFontTx/>
              <a:buNone/>
              <a:defRPr sz="2000" b="1">
                <a:solidFill>
                  <a:schemeClr val="bg1"/>
                </a:solidFill>
                <a:latin typeface="+mn-lt"/>
              </a:defRPr>
            </a:lvl4pPr>
            <a:lvl5pPr marL="1828252" indent="0">
              <a:buFontTx/>
              <a:buNone/>
              <a:defRPr sz="2000" b="1">
                <a:solidFill>
                  <a:schemeClr val="bg1"/>
                </a:solidFill>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6453511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06F3A714-952D-4B82-9300-94D328F5BEB6}"/>
              </a:ext>
            </a:extLst>
          </p:cNvPr>
          <p:cNvSpPr>
            <a:spLocks noChangeArrowheads="1"/>
          </p:cNvSpPr>
          <p:nvPr userDrawn="1"/>
        </p:nvSpPr>
        <p:spPr bwMode="gray">
          <a:xfrm>
            <a:off x="0" y="0"/>
            <a:ext cx="12192000"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4" name="フッター プレースホルダー 3">
            <a:extLst>
              <a:ext uri="{FF2B5EF4-FFF2-40B4-BE49-F238E27FC236}">
                <a16:creationId xmlns:a16="http://schemas.microsoft.com/office/drawing/2014/main" id="{ABC2F38E-115D-473A-AA13-8CACDAC40710}"/>
              </a:ext>
            </a:extLst>
          </p:cNvPr>
          <p:cNvSpPr>
            <a:spLocks noGrp="1"/>
          </p:cNvSpPr>
          <p:nvPr>
            <p:ph type="ftr" sz="quarter" idx="10"/>
          </p:nvPr>
        </p:nvSpPr>
        <p:spPr bwMode="gray"/>
        <p:txBody>
          <a:bodyPr/>
          <a:lstStyle>
            <a:lvl1pPr>
              <a:defRPr>
                <a:solidFill>
                  <a:schemeClr val="tx1">
                    <a:alpha val="0"/>
                  </a:schemeClr>
                </a:solidFill>
              </a:defRPr>
            </a:lvl1pPr>
          </a:lstStyle>
          <a:p>
            <a:r>
              <a:rPr lang="en-US" altLang="ja-JP" dirty="0"/>
              <a:t>© Presentation Design</a:t>
            </a:r>
            <a:endParaRPr lang="ja-JP" altLang="en-US" dirty="0"/>
          </a:p>
        </p:txBody>
      </p:sp>
      <p:sp>
        <p:nvSpPr>
          <p:cNvPr id="8" name="スライド番号プレースホルダー 7">
            <a:extLst>
              <a:ext uri="{FF2B5EF4-FFF2-40B4-BE49-F238E27FC236}">
                <a16:creationId xmlns:a16="http://schemas.microsoft.com/office/drawing/2014/main" id="{49F1AAF4-136B-49B5-8509-D8D6F5305E14}"/>
              </a:ext>
            </a:extLst>
          </p:cNvPr>
          <p:cNvSpPr>
            <a:spLocks noGrp="1"/>
          </p:cNvSpPr>
          <p:nvPr>
            <p:ph type="sldNum" sz="quarter" idx="11"/>
          </p:nvPr>
        </p:nvSpPr>
        <p:spPr bwMode="gray"/>
        <p:txBody>
          <a:bodyPr/>
          <a:lstStyle>
            <a:lvl1pPr>
              <a:defRPr>
                <a:solidFill>
                  <a:schemeClr val="tx1">
                    <a:alpha val="0"/>
                  </a:schemeClr>
                </a:solidFill>
              </a:defRPr>
            </a:lvl1pPr>
          </a:lstStyle>
          <a:p>
            <a:fld id="{FB3508C7-2FE0-4945-9CBD-863E05F850D2}" type="slidenum">
              <a:rPr lang="ja-JP" altLang="en-US" smtClean="0"/>
              <a:pPr/>
              <a:t>‹#›</a:t>
            </a:fld>
            <a:endParaRPr lang="ja-JP" altLang="en-US" dirty="0"/>
          </a:p>
        </p:txBody>
      </p:sp>
      <p:sp>
        <p:nvSpPr>
          <p:cNvPr id="2" name="タイトル 1"/>
          <p:cNvSpPr>
            <a:spLocks noGrp="1"/>
          </p:cNvSpPr>
          <p:nvPr>
            <p:ph type="ctrTitle"/>
          </p:nvPr>
        </p:nvSpPr>
        <p:spPr bwMode="gray">
          <a:xfrm>
            <a:off x="876072" y="3085888"/>
            <a:ext cx="10439856" cy="677108"/>
          </a:xfrm>
        </p:spPr>
        <p:txBody>
          <a:bodyPr wrap="square" anchor="t" anchorCtr="0">
            <a:spAutoFit/>
          </a:bodyPr>
          <a:lstStyle>
            <a:lvl1pPr algn="ctr">
              <a:lnSpc>
                <a:spcPct val="110000"/>
              </a:lnSpc>
              <a:defRPr sz="4000" b="1">
                <a:solidFill>
                  <a:schemeClr val="bg1"/>
                </a:solidFill>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448147302"/>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8954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Rectangle 6"/>
          <p:cNvSpPr>
            <a:spLocks noChangeArrowheads="1"/>
          </p:cNvSpPr>
          <p:nvPr/>
        </p:nvSpPr>
        <p:spPr bwMode="gray">
          <a:xfrm>
            <a:off x="0" y="0"/>
            <a:ext cx="2328985"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7" name="Rectangle 6"/>
          <p:cNvSpPr>
            <a:spLocks noChangeArrowheads="1"/>
          </p:cNvSpPr>
          <p:nvPr userDrawn="1"/>
        </p:nvSpPr>
        <p:spPr bwMode="gray">
          <a:xfrm>
            <a:off x="0" y="0"/>
            <a:ext cx="2328985" cy="6858000"/>
          </a:xfrm>
          <a:prstGeom prst="rect">
            <a:avLst/>
          </a:prstGeom>
          <a:solidFill>
            <a:schemeClr val="bg2"/>
          </a:solidFill>
          <a:ln>
            <a:noFill/>
          </a:ln>
          <a:effectLst/>
        </p:spPr>
        <p:txBody>
          <a:bodyPr lIns="0" tIns="0" rIns="0" bIns="0" anchor="ctr">
            <a:noAutofit/>
          </a:bodyPr>
          <a:lstStyle/>
          <a:p>
            <a:endParaRPr lang="ja-JP" altLang="en-US" sz="1799"/>
          </a:p>
        </p:txBody>
      </p:sp>
      <p:sp>
        <p:nvSpPr>
          <p:cNvPr id="4" name="フッター プレースホルダー 3">
            <a:extLst>
              <a:ext uri="{FF2B5EF4-FFF2-40B4-BE49-F238E27FC236}">
                <a16:creationId xmlns:a16="http://schemas.microsoft.com/office/drawing/2014/main" id="{778D3866-6216-4C8A-916E-396710976F79}"/>
              </a:ext>
            </a:extLst>
          </p:cNvPr>
          <p:cNvSpPr>
            <a:spLocks noGrp="1"/>
          </p:cNvSpPr>
          <p:nvPr>
            <p:ph type="ftr" sz="quarter" idx="10"/>
          </p:nvPr>
        </p:nvSpPr>
        <p:spPr/>
        <p:txBody>
          <a:bodyPr/>
          <a:lstStyle/>
          <a:p>
            <a:r>
              <a:rPr lang="en-US" altLang="ja-JP"/>
              <a:t>© Presentation Design</a:t>
            </a:r>
            <a:endParaRPr lang="ja-JP" altLang="en-US" dirty="0"/>
          </a:p>
        </p:txBody>
      </p:sp>
      <p:sp>
        <p:nvSpPr>
          <p:cNvPr id="5" name="スライド番号プレースホルダー 4">
            <a:extLst>
              <a:ext uri="{FF2B5EF4-FFF2-40B4-BE49-F238E27FC236}">
                <a16:creationId xmlns:a16="http://schemas.microsoft.com/office/drawing/2014/main" id="{10EE96AC-D8C9-4416-968E-5D8A2D44A33F}"/>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17" name="テキスト プレースホルダー 7">
            <a:extLst>
              <a:ext uri="{FF2B5EF4-FFF2-40B4-BE49-F238E27FC236}">
                <a16:creationId xmlns:a16="http://schemas.microsoft.com/office/drawing/2014/main" id="{7A31354E-2829-51B0-498E-2D40ECBB6011}"/>
              </a:ext>
            </a:extLst>
          </p:cNvPr>
          <p:cNvSpPr>
            <a:spLocks noGrp="1"/>
          </p:cNvSpPr>
          <p:nvPr>
            <p:ph type="body" sz="quarter" idx="12"/>
          </p:nvPr>
        </p:nvSpPr>
        <p:spPr>
          <a:xfrm>
            <a:off x="2906712" y="1916112"/>
            <a:ext cx="8408987" cy="3890688"/>
          </a:xfrm>
          <a:prstGeom prst="rect">
            <a:avLst/>
          </a:prstGeom>
        </p:spPr>
        <p:txBody>
          <a:bodyPr/>
          <a:lstStyle>
            <a:lvl1pPr marL="342797" indent="-342797">
              <a:lnSpc>
                <a:spcPct val="150000"/>
              </a:lnSpc>
              <a:buFont typeface="Wingdings" pitchFamily="2" charset="2"/>
              <a:buChar char="l"/>
              <a:defRPr sz="2000"/>
            </a:lvl1pPr>
            <a:lvl2pPr marL="742727" indent="-285664">
              <a:lnSpc>
                <a:spcPct val="150000"/>
              </a:lnSpc>
              <a:buFont typeface="Wingdings" pitchFamily="2" charset="2"/>
              <a:buChar char="l"/>
              <a:defRPr sz="2000"/>
            </a:lvl2pPr>
            <a:lvl3pPr marL="1142657" indent="-228531">
              <a:lnSpc>
                <a:spcPct val="150000"/>
              </a:lnSpc>
              <a:buFont typeface="Wingdings" pitchFamily="2" charset="2"/>
              <a:buChar char="l"/>
              <a:defRPr sz="2000"/>
            </a:lvl3pPr>
            <a:lvl4pPr marL="1599720" indent="-228531">
              <a:lnSpc>
                <a:spcPct val="150000"/>
              </a:lnSpc>
              <a:buFont typeface="Wingdings" pitchFamily="2" charset="2"/>
              <a:buChar char="l"/>
              <a:defRPr sz="2000"/>
            </a:lvl4pPr>
            <a:lvl5pPr marL="2056783" indent="-228531">
              <a:lnSpc>
                <a:spcPct val="150000"/>
              </a:lnSpc>
              <a:buFont typeface="Wingdings" pitchFamily="2" charset="2"/>
              <a:buChar char="l"/>
              <a:defRPr sz="20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093928165"/>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中扉">
    <p:spTree>
      <p:nvGrpSpPr>
        <p:cNvPr id="1" name=""/>
        <p:cNvGrpSpPr/>
        <p:nvPr/>
      </p:nvGrpSpPr>
      <p:grpSpPr>
        <a:xfrm>
          <a:off x="0" y="0"/>
          <a:ext cx="0" cy="0"/>
          <a:chOff x="0" y="0"/>
          <a:chExt cx="0" cy="0"/>
        </a:xfrm>
      </p:grpSpPr>
      <p:sp>
        <p:nvSpPr>
          <p:cNvPr id="8" name="Rectangle 6"/>
          <p:cNvSpPr>
            <a:spLocks noChangeArrowheads="1"/>
          </p:cNvSpPr>
          <p:nvPr userDrawn="1"/>
        </p:nvSpPr>
        <p:spPr bwMode="gray">
          <a:xfrm>
            <a:off x="0" y="0"/>
            <a:ext cx="12192000" cy="6858000"/>
          </a:xfrm>
          <a:prstGeom prst="rect">
            <a:avLst/>
          </a:prstGeom>
          <a:solidFill>
            <a:schemeClr val="bg2"/>
          </a:solidFill>
          <a:ln>
            <a:noFill/>
          </a:ln>
          <a:effectLst/>
        </p:spPr>
        <p:txBody>
          <a:bodyPr lIns="0" tIns="0" rIns="0" bIns="0" anchor="ctr">
            <a:noAutofit/>
          </a:bodyPr>
          <a:lstStyle/>
          <a:p>
            <a:endParaRPr lang="ja-JP" altLang="en-US" sz="1799"/>
          </a:p>
        </p:txBody>
      </p:sp>
      <p:sp>
        <p:nvSpPr>
          <p:cNvPr id="7" name="Rectangle 6"/>
          <p:cNvSpPr>
            <a:spLocks noChangeArrowheads="1"/>
          </p:cNvSpPr>
          <p:nvPr/>
        </p:nvSpPr>
        <p:spPr bwMode="gray">
          <a:xfrm>
            <a:off x="0" y="0"/>
            <a:ext cx="12192000"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2" name="タイトル 1"/>
          <p:cNvSpPr>
            <a:spLocks noGrp="1"/>
          </p:cNvSpPr>
          <p:nvPr>
            <p:ph type="title"/>
          </p:nvPr>
        </p:nvSpPr>
        <p:spPr>
          <a:xfrm>
            <a:off x="778486" y="2945133"/>
            <a:ext cx="10635028" cy="931738"/>
          </a:xfrm>
          <a:solidFill>
            <a:schemeClr val="bg2"/>
          </a:solidFill>
          <a:ln w="50800">
            <a:solidFill>
              <a:schemeClr val="accent3"/>
            </a:solidFill>
          </a:ln>
        </p:spPr>
        <p:txBody>
          <a:bodyPr wrap="square" lIns="251999" tIns="251999" rIns="251999" bIns="180000">
            <a:spAutoFit/>
          </a:bodyPr>
          <a:lstStyle>
            <a:lvl1pPr algn="ctr">
              <a:lnSpc>
                <a:spcPct val="120000"/>
              </a:lnSpc>
              <a:defRPr sz="2799">
                <a:solidFill>
                  <a:schemeClr val="accent3"/>
                </a:solidFill>
              </a:defRPr>
            </a:lvl1pPr>
          </a:lstStyle>
          <a:p>
            <a:r>
              <a:rPr kumimoji="1" lang="ja-JP" altLang="en-US"/>
              <a:t>マスター タイトルの書式設定</a:t>
            </a:r>
            <a:endParaRPr kumimoji="1" lang="ja-JP" altLang="en-US" dirty="0"/>
          </a:p>
        </p:txBody>
      </p:sp>
      <p:sp>
        <p:nvSpPr>
          <p:cNvPr id="5" name="フッター プレースホルダー 4">
            <a:extLst>
              <a:ext uri="{FF2B5EF4-FFF2-40B4-BE49-F238E27FC236}">
                <a16:creationId xmlns:a16="http://schemas.microsoft.com/office/drawing/2014/main" id="{34797D66-6B2B-45E3-BE20-BAAF90820DE9}"/>
              </a:ext>
            </a:extLst>
          </p:cNvPr>
          <p:cNvSpPr>
            <a:spLocks noGrp="1"/>
          </p:cNvSpPr>
          <p:nvPr>
            <p:ph type="ftr" sz="quarter" idx="10"/>
          </p:nvPr>
        </p:nvSpPr>
        <p:spPr/>
        <p:txBody>
          <a:bodyPr/>
          <a:lstStyle>
            <a:lvl1pPr>
              <a:defRPr>
                <a:solidFill>
                  <a:schemeClr val="tx2"/>
                </a:solidFill>
              </a:defRPr>
            </a:lvl1p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D32ECE19-D8AD-4E50-B2B3-CF83747DBC1B}"/>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26988676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コンテンツ｜1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9763"/>
            <a:ext cx="12192000" cy="36512"/>
          </a:xfrm>
          <a:prstGeom prst="rect">
            <a:avLst/>
          </a:prstGeom>
          <a:solidFill>
            <a:schemeClr val="tx2"/>
          </a:solidFill>
          <a:ln w="12700">
            <a:solidFill>
              <a:schemeClr val="accent2">
                <a:lumMod val="50000"/>
              </a:schemeClr>
            </a:solidFill>
          </a:ln>
          <a:effectLst/>
        </p:spPr>
        <p:txBody>
          <a:bodyPr wrap="none" lIns="0" tIns="0" rIns="0" bIns="0" anchor="ctr">
            <a:noAutofit/>
          </a:bodyPr>
          <a:lstStyle/>
          <a:p>
            <a:endParaRPr lang="ja-JP" altLang="en-US" sz="1799"/>
          </a:p>
        </p:txBody>
      </p:sp>
      <p:sp>
        <p:nvSpPr>
          <p:cNvPr id="2" name="タイトル 1">
            <a:extLst>
              <a:ext uri="{FF2B5EF4-FFF2-40B4-BE49-F238E27FC236}">
                <a16:creationId xmlns:a16="http://schemas.microsoft.com/office/drawing/2014/main" id="{DCA3C225-AC47-4EF6-8947-ADB1A48D8007}"/>
              </a:ext>
            </a:extLst>
          </p:cNvPr>
          <p:cNvSpPr>
            <a:spLocks noGrp="1"/>
          </p:cNvSpPr>
          <p:nvPr>
            <p:ph type="title"/>
          </p:nvPr>
        </p:nvSpPr>
        <p:spPr/>
        <p:txBody>
          <a:bodyPr/>
          <a:lstStyle/>
          <a:p>
            <a:r>
              <a:rPr kumimoji="1" lang="ja-JP" altLang="en-US"/>
              <a:t>マスター タイトルの書式設定</a:t>
            </a:r>
          </a:p>
        </p:txBody>
      </p:sp>
      <p:sp>
        <p:nvSpPr>
          <p:cNvPr id="5" name="フッター プレースホルダー 4">
            <a:extLst>
              <a:ext uri="{FF2B5EF4-FFF2-40B4-BE49-F238E27FC236}">
                <a16:creationId xmlns:a16="http://schemas.microsoft.com/office/drawing/2014/main" id="{F513AE47-FD4C-43E4-9ABA-F22918219A18}"/>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0CC49C2B-E4A3-4368-A638-B00FFF278995}"/>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8" name="テキスト プレースホルダー 9">
            <a:extLst>
              <a:ext uri="{FF2B5EF4-FFF2-40B4-BE49-F238E27FC236}">
                <a16:creationId xmlns:a16="http://schemas.microsoft.com/office/drawing/2014/main" id="{CC2C7B13-8DA7-4AC8-93C4-52A9BED21E93}"/>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4040839214"/>
      </p:ext>
    </p:extLst>
  </p:cSld>
  <p:clrMapOvr>
    <a:masterClrMapping/>
  </p:clrMapOvr>
  <p:extLst>
    <p:ext uri="{DCECCB84-F9BA-43D5-87BE-67443E8EF086}">
      <p15:sldGuideLst xmlns:p15="http://schemas.microsoft.com/office/powerpoint/2012/main">
        <p15:guide id="1" pos="3613">
          <p15:clr>
            <a:srgbClr val="FBAE40"/>
          </p15:clr>
        </p15:guide>
        <p15:guide id="2" pos="406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コンテンツ｜2分割">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A3C225-AC47-4EF6-8947-ADB1A48D8007}"/>
              </a:ext>
            </a:extLst>
          </p:cNvPr>
          <p:cNvSpPr>
            <a:spLocks noGrp="1"/>
          </p:cNvSpPr>
          <p:nvPr>
            <p:ph type="title"/>
          </p:nvPr>
        </p:nvSpPr>
        <p:spPr/>
        <p:txBody>
          <a:bodyPr/>
          <a:lstStyle/>
          <a:p>
            <a:r>
              <a:rPr kumimoji="1" lang="ja-JP" altLang="en-US"/>
              <a:t>マスター タイトルの書式設定</a:t>
            </a:r>
          </a:p>
        </p:txBody>
      </p:sp>
      <p:sp>
        <p:nvSpPr>
          <p:cNvPr id="5" name="フッター プレースホルダー 4">
            <a:extLst>
              <a:ext uri="{FF2B5EF4-FFF2-40B4-BE49-F238E27FC236}">
                <a16:creationId xmlns:a16="http://schemas.microsoft.com/office/drawing/2014/main" id="{F513AE47-FD4C-43E4-9ABA-F22918219A18}"/>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0CC49C2B-E4A3-4368-A638-B00FFF278995}"/>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4" name="テキスト プレースホルダー 9">
            <a:extLst>
              <a:ext uri="{FF2B5EF4-FFF2-40B4-BE49-F238E27FC236}">
                <a16:creationId xmlns:a16="http://schemas.microsoft.com/office/drawing/2014/main" id="{D3874E66-C0E0-A4D7-6D28-CE90D893F75C}"/>
              </a:ext>
            </a:extLst>
          </p:cNvPr>
          <p:cNvSpPr>
            <a:spLocks noGrp="1"/>
          </p:cNvSpPr>
          <p:nvPr>
            <p:ph type="body" sz="quarter" idx="12"/>
          </p:nvPr>
        </p:nvSpPr>
        <p:spPr>
          <a:xfrm>
            <a:off x="889992" y="961396"/>
            <a:ext cx="5061992" cy="2106548"/>
          </a:xfrm>
          <a:prstGeom prst="rect">
            <a:avLst/>
          </a:prstGeom>
        </p:spPr>
        <p:txBody>
          <a:bodyPr numCol="1">
            <a:noAutofit/>
          </a:bodyPr>
          <a:lstStyle>
            <a:lvl1pPr marL="0" indent="0" algn="l">
              <a:buFontTx/>
              <a:buNone/>
              <a:defRPr sz="2000" b="1">
                <a:latin typeface="+mn-lt"/>
              </a:defRPr>
            </a:lvl1pPr>
            <a:lvl2pPr marL="457063" indent="0" algn="l">
              <a:buFontTx/>
              <a:buNone/>
              <a:defRPr sz="2000" b="1">
                <a:latin typeface="+mn-lt"/>
              </a:defRPr>
            </a:lvl2pPr>
            <a:lvl3pPr marL="914126" indent="0" algn="l">
              <a:buFontTx/>
              <a:buNone/>
              <a:defRPr sz="2000" b="1">
                <a:latin typeface="+mn-lt"/>
              </a:defRPr>
            </a:lvl3pPr>
            <a:lvl4pPr marL="1371189" indent="0" algn="l">
              <a:buFontTx/>
              <a:buNone/>
              <a:defRPr sz="2000" b="1">
                <a:latin typeface="+mn-lt"/>
              </a:defRPr>
            </a:lvl4pPr>
            <a:lvl5pPr marL="1828252" indent="0" algn="l">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3" name="テキスト プレースホルダー 9">
            <a:extLst>
              <a:ext uri="{FF2B5EF4-FFF2-40B4-BE49-F238E27FC236}">
                <a16:creationId xmlns:a16="http://schemas.microsoft.com/office/drawing/2014/main" id="{D1F65B9D-5EEE-A88D-554E-49195CAA02E8}"/>
              </a:ext>
            </a:extLst>
          </p:cNvPr>
          <p:cNvSpPr>
            <a:spLocks noGrp="1"/>
          </p:cNvSpPr>
          <p:nvPr>
            <p:ph type="body" sz="quarter" idx="13"/>
          </p:nvPr>
        </p:nvSpPr>
        <p:spPr>
          <a:xfrm>
            <a:off x="6450291" y="961396"/>
            <a:ext cx="5061992" cy="2106548"/>
          </a:xfrm>
          <a:prstGeom prst="rect">
            <a:avLst/>
          </a:prstGeom>
        </p:spPr>
        <p:txBody>
          <a:bodyPr numCol="1">
            <a:noAutofit/>
          </a:bodyPr>
          <a:lstStyle>
            <a:lvl1pPr marL="0" indent="0" algn="l">
              <a:buFontTx/>
              <a:buNone/>
              <a:defRPr sz="2000" b="1">
                <a:latin typeface="+mn-lt"/>
              </a:defRPr>
            </a:lvl1pPr>
            <a:lvl2pPr marL="457063" indent="0" algn="l">
              <a:buFontTx/>
              <a:buNone/>
              <a:defRPr sz="2000" b="1">
                <a:latin typeface="+mn-lt"/>
              </a:defRPr>
            </a:lvl2pPr>
            <a:lvl3pPr marL="914126" indent="0" algn="l">
              <a:buFontTx/>
              <a:buNone/>
              <a:defRPr sz="2000" b="1">
                <a:latin typeface="+mn-lt"/>
              </a:defRPr>
            </a:lvl3pPr>
            <a:lvl4pPr marL="1371189" indent="0" algn="l">
              <a:buFontTx/>
              <a:buNone/>
              <a:defRPr sz="2000" b="1">
                <a:latin typeface="+mn-lt"/>
              </a:defRPr>
            </a:lvl4pPr>
            <a:lvl5pPr marL="1828252" indent="0" algn="l">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Rectangle 10">
            <a:extLst>
              <a:ext uri="{FF2B5EF4-FFF2-40B4-BE49-F238E27FC236}">
                <a16:creationId xmlns:a16="http://schemas.microsoft.com/office/drawing/2014/main" id="{DBA1923A-5947-D618-C7AF-84D59C472DC3}"/>
              </a:ext>
            </a:extLst>
          </p:cNvPr>
          <p:cNvSpPr>
            <a:spLocks noChangeArrowheads="1"/>
          </p:cNvSpPr>
          <p:nvPr userDrawn="1"/>
        </p:nvSpPr>
        <p:spPr bwMode="auto">
          <a:xfrm>
            <a:off x="0" y="639763"/>
            <a:ext cx="12192000" cy="36512"/>
          </a:xfrm>
          <a:prstGeom prst="rect">
            <a:avLst/>
          </a:prstGeom>
          <a:solidFill>
            <a:schemeClr val="tx2"/>
          </a:solidFill>
          <a:ln w="12700">
            <a:solidFill>
              <a:schemeClr val="accent2">
                <a:lumMod val="50000"/>
              </a:schemeClr>
            </a:solidFill>
          </a:ln>
          <a:effectLst/>
        </p:spPr>
        <p:txBody>
          <a:bodyPr wrap="none" lIns="0" tIns="0" rIns="0" bIns="0" anchor="ctr">
            <a:noAutofit/>
          </a:bodyPr>
          <a:lstStyle/>
          <a:p>
            <a:endParaRPr lang="ja-JP" altLang="en-US" sz="1799"/>
          </a:p>
        </p:txBody>
      </p:sp>
    </p:spTree>
    <p:extLst>
      <p:ext uri="{BB962C8B-B14F-4D97-AF65-F5344CB8AC3E}">
        <p14:creationId xmlns:p14="http://schemas.microsoft.com/office/powerpoint/2010/main" val="1560100258"/>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コンテンツ｜3分割">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A3C225-AC47-4EF6-8947-ADB1A48D8007}"/>
              </a:ext>
            </a:extLst>
          </p:cNvPr>
          <p:cNvSpPr>
            <a:spLocks noGrp="1"/>
          </p:cNvSpPr>
          <p:nvPr>
            <p:ph type="title"/>
          </p:nvPr>
        </p:nvSpPr>
        <p:spPr/>
        <p:txBody>
          <a:bodyPr/>
          <a:lstStyle/>
          <a:p>
            <a:r>
              <a:rPr kumimoji="1" lang="ja-JP" altLang="en-US"/>
              <a:t>マスター タイトルの書式設定</a:t>
            </a:r>
          </a:p>
        </p:txBody>
      </p:sp>
      <p:sp>
        <p:nvSpPr>
          <p:cNvPr id="5" name="フッター プレースホルダー 4">
            <a:extLst>
              <a:ext uri="{FF2B5EF4-FFF2-40B4-BE49-F238E27FC236}">
                <a16:creationId xmlns:a16="http://schemas.microsoft.com/office/drawing/2014/main" id="{F513AE47-FD4C-43E4-9ABA-F22918219A18}"/>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0CC49C2B-E4A3-4368-A638-B00FFF278995}"/>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8" name="テキスト プレースホルダー 9">
            <a:extLst>
              <a:ext uri="{FF2B5EF4-FFF2-40B4-BE49-F238E27FC236}">
                <a16:creationId xmlns:a16="http://schemas.microsoft.com/office/drawing/2014/main" id="{97318CED-9DDD-E85D-29B2-CBFF6CE6E946}"/>
              </a:ext>
            </a:extLst>
          </p:cNvPr>
          <p:cNvSpPr>
            <a:spLocks noGrp="1"/>
          </p:cNvSpPr>
          <p:nvPr>
            <p:ph type="body" sz="quarter" idx="12"/>
          </p:nvPr>
        </p:nvSpPr>
        <p:spPr>
          <a:xfrm>
            <a:off x="466216" y="961396"/>
            <a:ext cx="3405808" cy="1963548"/>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3" name="テキスト プレースホルダー 9">
            <a:extLst>
              <a:ext uri="{FF2B5EF4-FFF2-40B4-BE49-F238E27FC236}">
                <a16:creationId xmlns:a16="http://schemas.microsoft.com/office/drawing/2014/main" id="{E13E217E-C2DB-68C2-CF0F-1A2025DC67A7}"/>
              </a:ext>
            </a:extLst>
          </p:cNvPr>
          <p:cNvSpPr>
            <a:spLocks noGrp="1"/>
          </p:cNvSpPr>
          <p:nvPr>
            <p:ph type="body" sz="quarter" idx="13"/>
          </p:nvPr>
        </p:nvSpPr>
        <p:spPr>
          <a:xfrm>
            <a:off x="4320832" y="986052"/>
            <a:ext cx="3405808" cy="193889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9">
            <a:extLst>
              <a:ext uri="{FF2B5EF4-FFF2-40B4-BE49-F238E27FC236}">
                <a16:creationId xmlns:a16="http://schemas.microsoft.com/office/drawing/2014/main" id="{FD24D3A9-69D3-8C48-074A-CECF72809C5D}"/>
              </a:ext>
            </a:extLst>
          </p:cNvPr>
          <p:cNvSpPr>
            <a:spLocks noGrp="1"/>
          </p:cNvSpPr>
          <p:nvPr>
            <p:ph type="body" sz="quarter" idx="14"/>
          </p:nvPr>
        </p:nvSpPr>
        <p:spPr>
          <a:xfrm>
            <a:off x="8112160" y="986052"/>
            <a:ext cx="3549824" cy="1963548"/>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Rectangle 10">
            <a:extLst>
              <a:ext uri="{FF2B5EF4-FFF2-40B4-BE49-F238E27FC236}">
                <a16:creationId xmlns:a16="http://schemas.microsoft.com/office/drawing/2014/main" id="{DDA08691-8BD3-960A-DEDC-FAF69D7ED371}"/>
              </a:ext>
            </a:extLst>
          </p:cNvPr>
          <p:cNvSpPr>
            <a:spLocks noChangeArrowheads="1"/>
          </p:cNvSpPr>
          <p:nvPr userDrawn="1"/>
        </p:nvSpPr>
        <p:spPr bwMode="auto">
          <a:xfrm>
            <a:off x="0" y="639763"/>
            <a:ext cx="12192000" cy="36512"/>
          </a:xfrm>
          <a:prstGeom prst="rect">
            <a:avLst/>
          </a:prstGeom>
          <a:solidFill>
            <a:schemeClr val="tx2"/>
          </a:solidFill>
          <a:ln w="12700">
            <a:solidFill>
              <a:schemeClr val="accent2">
                <a:lumMod val="50000"/>
              </a:schemeClr>
            </a:solidFill>
          </a:ln>
          <a:effectLst/>
        </p:spPr>
        <p:txBody>
          <a:bodyPr wrap="none" lIns="0" tIns="0" rIns="0" bIns="0" anchor="ctr">
            <a:noAutofit/>
          </a:bodyPr>
          <a:lstStyle/>
          <a:p>
            <a:endParaRPr lang="ja-JP" altLang="en-US" sz="1799"/>
          </a:p>
        </p:txBody>
      </p:sp>
    </p:spTree>
    <p:extLst>
      <p:ext uri="{BB962C8B-B14F-4D97-AF65-F5344CB8AC3E}">
        <p14:creationId xmlns:p14="http://schemas.microsoft.com/office/powerpoint/2010/main" val="1248383465"/>
      </p:ext>
    </p:extLst>
  </p:cSld>
  <p:clrMapOvr>
    <a:masterClrMapping/>
  </p:clrMapOvr>
  <p:extLst>
    <p:ext uri="{DCECCB84-F9BA-43D5-87BE-67443E8EF086}">
      <p15:sldGuideLst xmlns:p15="http://schemas.microsoft.com/office/powerpoint/2012/main">
        <p15:guide id="1" pos="2502" userDrawn="1">
          <p15:clr>
            <a:srgbClr val="FBAE40"/>
          </p15:clr>
        </p15:guide>
        <p15:guide id="2" pos="5178" userDrawn="1">
          <p15:clr>
            <a:srgbClr val="FBAE40"/>
          </p15:clr>
        </p15:guide>
        <p15:guide id="3" pos="2865" userDrawn="1">
          <p15:clr>
            <a:srgbClr val="FBAE40"/>
          </p15:clr>
        </p15:guide>
        <p15:guide id="4" pos="4815"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補足情報#1">
    <p:spTree>
      <p:nvGrpSpPr>
        <p:cNvPr id="1" name=""/>
        <p:cNvGrpSpPr/>
        <p:nvPr/>
      </p:nvGrpSpPr>
      <p:grpSpPr>
        <a:xfrm>
          <a:off x="0" y="0"/>
          <a:ext cx="0" cy="0"/>
          <a:chOff x="0" y="0"/>
          <a:chExt cx="0" cy="0"/>
        </a:xfrm>
      </p:grpSpPr>
      <p:sp>
        <p:nvSpPr>
          <p:cNvPr id="7" name="角丸四角形 6"/>
          <p:cNvSpPr/>
          <p:nvPr userDrawn="1"/>
        </p:nvSpPr>
        <p:spPr bwMode="gray">
          <a:xfrm>
            <a:off x="0" y="1"/>
            <a:ext cx="12192000" cy="656692"/>
          </a:xfrm>
          <a:prstGeom prst="roundRect">
            <a:avLst>
              <a:gd name="adj" fmla="val 0"/>
            </a:avLst>
          </a:prstGeom>
          <a:solidFill>
            <a:schemeClr val="tx1">
              <a:alpha val="90000"/>
            </a:schemeClr>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
        <p:nvSpPr>
          <p:cNvPr id="8" name="角丸四角形 7"/>
          <p:cNvSpPr/>
          <p:nvPr/>
        </p:nvSpPr>
        <p:spPr bwMode="auto">
          <a:xfrm>
            <a:off x="0" y="1"/>
            <a:ext cx="12192000" cy="656692"/>
          </a:xfrm>
          <a:prstGeom prst="roundRect">
            <a:avLst>
              <a:gd name="adj" fmla="val 0"/>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
        <p:nvSpPr>
          <p:cNvPr id="2" name="タイトル 1">
            <a:extLst>
              <a:ext uri="{FF2B5EF4-FFF2-40B4-BE49-F238E27FC236}">
                <a16:creationId xmlns:a16="http://schemas.microsoft.com/office/drawing/2014/main" id="{0B1E27A7-F85E-4098-A526-D2C45A005A28}"/>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5" name="フッター プレースホルダー 4">
            <a:extLst>
              <a:ext uri="{FF2B5EF4-FFF2-40B4-BE49-F238E27FC236}">
                <a16:creationId xmlns:a16="http://schemas.microsoft.com/office/drawing/2014/main" id="{6C78C479-06EF-44C2-8736-BC5FF0B02C32}"/>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A58843D7-25DC-44DE-8CA7-9F51469C4331}"/>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3" name="テキスト プレースホルダー 9">
            <a:extLst>
              <a:ext uri="{FF2B5EF4-FFF2-40B4-BE49-F238E27FC236}">
                <a16:creationId xmlns:a16="http://schemas.microsoft.com/office/drawing/2014/main" id="{96EF84AA-42EA-69CE-BA4F-A33D011E440A}"/>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361829740"/>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補足情報#2">
    <p:spTree>
      <p:nvGrpSpPr>
        <p:cNvPr id="1" name=""/>
        <p:cNvGrpSpPr/>
        <p:nvPr/>
      </p:nvGrpSpPr>
      <p:grpSpPr>
        <a:xfrm>
          <a:off x="0" y="0"/>
          <a:ext cx="0" cy="0"/>
          <a:chOff x="0" y="0"/>
          <a:chExt cx="0" cy="0"/>
        </a:xfrm>
      </p:grpSpPr>
      <p:sp>
        <p:nvSpPr>
          <p:cNvPr id="16" name="フリーフォーム: 図形 15">
            <a:extLst>
              <a:ext uri="{FF2B5EF4-FFF2-40B4-BE49-F238E27FC236}">
                <a16:creationId xmlns:a16="http://schemas.microsoft.com/office/drawing/2014/main" id="{E19C71F7-DBAE-480A-9026-30B020360793}"/>
              </a:ext>
            </a:extLst>
          </p:cNvPr>
          <p:cNvSpPr/>
          <p:nvPr userDrawn="1"/>
        </p:nvSpPr>
        <p:spPr bwMode="auto">
          <a:xfrm>
            <a:off x="0" y="0"/>
            <a:ext cx="12192000" cy="6858000"/>
          </a:xfrm>
          <a:custGeom>
            <a:avLst/>
            <a:gdLst>
              <a:gd name="connsiteX0" fmla="*/ 183223 w 12192000"/>
              <a:gd name="connsiteY0" fmla="*/ 144000 h 6858000"/>
              <a:gd name="connsiteX1" fmla="*/ 144000 w 12192000"/>
              <a:gd name="connsiteY1" fmla="*/ 183223 h 6858000"/>
              <a:gd name="connsiteX2" fmla="*/ 144000 w 12192000"/>
              <a:gd name="connsiteY2" fmla="*/ 6674777 h 6858000"/>
              <a:gd name="connsiteX3" fmla="*/ 183223 w 12192000"/>
              <a:gd name="connsiteY3" fmla="*/ 6714000 h 6858000"/>
              <a:gd name="connsiteX4" fmla="*/ 12008777 w 12192000"/>
              <a:gd name="connsiteY4" fmla="*/ 6714000 h 6858000"/>
              <a:gd name="connsiteX5" fmla="*/ 12048000 w 12192000"/>
              <a:gd name="connsiteY5" fmla="*/ 6674777 h 6858000"/>
              <a:gd name="connsiteX6" fmla="*/ 12048000 w 12192000"/>
              <a:gd name="connsiteY6" fmla="*/ 183223 h 6858000"/>
              <a:gd name="connsiteX7" fmla="*/ 12008777 w 12192000"/>
              <a:gd name="connsiteY7" fmla="*/ 144000 h 6858000"/>
              <a:gd name="connsiteX8" fmla="*/ 0 w 12192000"/>
              <a:gd name="connsiteY8" fmla="*/ 0 h 6858000"/>
              <a:gd name="connsiteX9" fmla="*/ 12192000 w 12192000"/>
              <a:gd name="connsiteY9" fmla="*/ 0 h 6858000"/>
              <a:gd name="connsiteX10" fmla="*/ 12192000 w 12192000"/>
              <a:gd name="connsiteY10" fmla="*/ 6858000 h 6858000"/>
              <a:gd name="connsiteX11" fmla="*/ 0 w 1219200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0">
                <a:moveTo>
                  <a:pt x="183223" y="144000"/>
                </a:moveTo>
                <a:cubicBezTo>
                  <a:pt x="161561" y="144000"/>
                  <a:pt x="144000" y="161561"/>
                  <a:pt x="144000" y="183223"/>
                </a:cubicBezTo>
                <a:lnTo>
                  <a:pt x="144000" y="6674777"/>
                </a:lnTo>
                <a:cubicBezTo>
                  <a:pt x="144000" y="6696439"/>
                  <a:pt x="161561" y="6714000"/>
                  <a:pt x="183223" y="6714000"/>
                </a:cubicBezTo>
                <a:lnTo>
                  <a:pt x="12008777" y="6714000"/>
                </a:lnTo>
                <a:cubicBezTo>
                  <a:pt x="12030439" y="6714000"/>
                  <a:pt x="12048000" y="6696439"/>
                  <a:pt x="12048000" y="6674777"/>
                </a:cubicBezTo>
                <a:lnTo>
                  <a:pt x="12048000" y="183223"/>
                </a:lnTo>
                <a:cubicBezTo>
                  <a:pt x="12048000" y="161561"/>
                  <a:pt x="12030439" y="144000"/>
                  <a:pt x="12008777" y="144000"/>
                </a:cubicBezTo>
                <a:close/>
                <a:moveTo>
                  <a:pt x="0" y="0"/>
                </a:moveTo>
                <a:lnTo>
                  <a:pt x="12192000" y="0"/>
                </a:lnTo>
                <a:lnTo>
                  <a:pt x="12192000" y="6858000"/>
                </a:lnTo>
                <a:lnTo>
                  <a:pt x="0" y="6858000"/>
                </a:lnTo>
                <a:close/>
              </a:path>
            </a:pathLst>
          </a:custGeom>
          <a:solidFill>
            <a:schemeClr val="tx2"/>
          </a:solidFill>
          <a:ln w="6350">
            <a:noFill/>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334800" y="475200"/>
            <a:ext cx="11520000" cy="396044"/>
          </a:xfrm>
        </p:spPr>
        <p:txBody>
          <a:bodyPr/>
          <a:lstStyle>
            <a:lvl1pPr algn="ctr">
              <a:lnSpc>
                <a:spcPct val="110000"/>
              </a:lnSpc>
              <a:defRPr b="1">
                <a:solidFill>
                  <a:schemeClr val="tx2"/>
                </a:solidFill>
              </a:defRPr>
            </a:lvl1pPr>
          </a:lstStyle>
          <a:p>
            <a:r>
              <a:rPr kumimoji="1" lang="ja-JP" altLang="en-US"/>
              <a:t>マスター タイトルの書式設定</a:t>
            </a:r>
            <a:endParaRPr kumimoji="1" lang="ja-JP" altLang="en-US" dirty="0"/>
          </a:p>
        </p:txBody>
      </p:sp>
      <p:sp>
        <p:nvSpPr>
          <p:cNvPr id="7" name="フッター プレースホルダー 6">
            <a:extLst>
              <a:ext uri="{FF2B5EF4-FFF2-40B4-BE49-F238E27FC236}">
                <a16:creationId xmlns:a16="http://schemas.microsoft.com/office/drawing/2014/main" id="{CC67B7D5-0E54-42C4-902F-5C3D689F18DD}"/>
              </a:ext>
            </a:extLst>
          </p:cNvPr>
          <p:cNvSpPr>
            <a:spLocks noGrp="1"/>
          </p:cNvSpPr>
          <p:nvPr>
            <p:ph type="ftr" sz="quarter" idx="10"/>
          </p:nvPr>
        </p:nvSpPr>
        <p:spPr>
          <a:xfrm>
            <a:off x="876299" y="6440400"/>
            <a:ext cx="10439401" cy="265733"/>
          </a:xfrm>
        </p:spPr>
        <p:txBody>
          <a:bodyPr/>
          <a:lstStyle/>
          <a:p>
            <a:r>
              <a:rPr lang="en-US" altLang="ja-JP" dirty="0"/>
              <a:t>© Presentation Design</a:t>
            </a:r>
            <a:endParaRPr lang="ja-JP" altLang="en-US" dirty="0"/>
          </a:p>
        </p:txBody>
      </p:sp>
      <p:sp>
        <p:nvSpPr>
          <p:cNvPr id="8" name="スライド番号プレースホルダー 7">
            <a:extLst>
              <a:ext uri="{FF2B5EF4-FFF2-40B4-BE49-F238E27FC236}">
                <a16:creationId xmlns:a16="http://schemas.microsoft.com/office/drawing/2014/main" id="{92CC0926-0B0E-4667-8BFE-C5B81525D891}"/>
              </a:ext>
            </a:extLst>
          </p:cNvPr>
          <p:cNvSpPr>
            <a:spLocks noGrp="1"/>
          </p:cNvSpPr>
          <p:nvPr>
            <p:ph type="sldNum" sz="quarter" idx="11"/>
          </p:nvPr>
        </p:nvSpPr>
        <p:spPr>
          <a:xfrm>
            <a:off x="11480274" y="6440400"/>
            <a:ext cx="376366" cy="265733"/>
          </a:xfrm>
        </p:spPr>
        <p:txBody>
          <a:bodyPr/>
          <a:lstStyle/>
          <a:p>
            <a:fld id="{FB3508C7-2FE0-4945-9CBD-863E05F850D2}" type="slidenum">
              <a:rPr lang="ja-JP" altLang="en-US" smtClean="0"/>
              <a:pPr/>
              <a:t>‹#›</a:t>
            </a:fld>
            <a:endParaRPr lang="ja-JP" altLang="en-US" dirty="0"/>
          </a:p>
        </p:txBody>
      </p:sp>
      <p:sp>
        <p:nvSpPr>
          <p:cNvPr id="4" name="テキスト プレースホルダー 3">
            <a:extLst>
              <a:ext uri="{FF2B5EF4-FFF2-40B4-BE49-F238E27FC236}">
                <a16:creationId xmlns:a16="http://schemas.microsoft.com/office/drawing/2014/main" id="{58E014F2-EABC-0EAB-95D2-01B84D27AAA5}"/>
              </a:ext>
            </a:extLst>
          </p:cNvPr>
          <p:cNvSpPr>
            <a:spLocks noGrp="1"/>
          </p:cNvSpPr>
          <p:nvPr>
            <p:ph type="body" sz="quarter" idx="12"/>
          </p:nvPr>
        </p:nvSpPr>
        <p:spPr>
          <a:xfrm>
            <a:off x="1484700" y="1135220"/>
            <a:ext cx="9363828" cy="1728589"/>
          </a:xfrm>
          <a:prstGeom prst="rect">
            <a:avLst/>
          </a:prstGeom>
        </p:spPr>
        <p:txBody>
          <a:bodyPr/>
          <a:lstStyle>
            <a:lvl1pPr marL="342797" indent="-342797">
              <a:buFont typeface="Wingdings" pitchFamily="2" charset="2"/>
              <a:buChar char="l"/>
              <a:defRPr sz="1800">
                <a:latin typeface="+mn-ea"/>
                <a:ea typeface="+mn-ea"/>
              </a:defRPr>
            </a:lvl1pPr>
            <a:lvl2pPr marL="742727" indent="-285664" algn="l">
              <a:buFont typeface="Wingdings" pitchFamily="2" charset="2"/>
              <a:buChar char="l"/>
              <a:defRPr sz="1800">
                <a:latin typeface="+mn-ea"/>
                <a:ea typeface="+mn-ea"/>
              </a:defRPr>
            </a:lvl2pPr>
            <a:lvl3pPr marL="1142657" indent="-228531">
              <a:buFont typeface="Wingdings" pitchFamily="2" charset="2"/>
              <a:buChar char="l"/>
              <a:defRPr sz="1800">
                <a:latin typeface="+mn-ea"/>
                <a:ea typeface="+mn-ea"/>
              </a:defRPr>
            </a:lvl3pPr>
            <a:lvl4pPr marL="1599720" indent="-228531">
              <a:buFont typeface="Wingdings" pitchFamily="2" charset="2"/>
              <a:buChar char="l"/>
              <a:defRPr sz="1800">
                <a:latin typeface="+mn-ea"/>
                <a:ea typeface="+mn-ea"/>
              </a:defRPr>
            </a:lvl4pPr>
            <a:lvl5pPr marL="2056783" indent="-228531">
              <a:buFont typeface="Wingdings" pitchFamily="2" charset="2"/>
              <a:buChar char="l"/>
              <a:defRPr sz="1800">
                <a:latin typeface="+mn-ea"/>
                <a:ea typeface="+mn-ea"/>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30265719"/>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ブランク（ベースカラー）">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23A8F1-A33D-4AE4-BF35-43FC3E45B952}"/>
              </a:ext>
            </a:extLst>
          </p:cNvPr>
          <p:cNvSpPr>
            <a:spLocks noGrp="1"/>
          </p:cNvSpPr>
          <p:nvPr>
            <p:ph type="title"/>
          </p:nvPr>
        </p:nvSpPr>
        <p:spPr/>
        <p:txBody>
          <a:body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4AAB6DA2-71E5-43F6-8D48-8532E6924697}"/>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486DC252-7A3C-4D8B-9523-11BEBD2172EE}"/>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6" name="テキスト プレースホルダー 9">
            <a:extLst>
              <a:ext uri="{FF2B5EF4-FFF2-40B4-BE49-F238E27FC236}">
                <a16:creationId xmlns:a16="http://schemas.microsoft.com/office/drawing/2014/main" id="{7F7399E3-A4A7-15CB-81D1-AFC86F048203}"/>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366344173"/>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5360" y="152636"/>
            <a:ext cx="11521280" cy="396044"/>
          </a:xfrm>
          <a:prstGeom prst="rect">
            <a:avLst/>
          </a:prstGeom>
        </p:spPr>
        <p:txBody>
          <a:bodyPr vert="horz" lIns="0" tIns="0" rIns="0" bIns="0" rtlCol="0" anchor="ctr">
            <a:noAutofit/>
          </a:bodyPr>
          <a:lstStyle/>
          <a:p>
            <a:r>
              <a:rPr kumimoji="1" lang="ja-JP" altLang="en-US" dirty="0"/>
              <a:t>マスター タイトルの書式設定</a:t>
            </a:r>
          </a:p>
        </p:txBody>
      </p:sp>
      <p:sp>
        <p:nvSpPr>
          <p:cNvPr id="5" name="フッター プレースホルダー 5">
            <a:extLst>
              <a:ext uri="{FF2B5EF4-FFF2-40B4-BE49-F238E27FC236}">
                <a16:creationId xmlns:a16="http://schemas.microsoft.com/office/drawing/2014/main" id="{2564E175-3A7A-493A-A6EC-98C76D805515}"/>
              </a:ext>
            </a:extLst>
          </p:cNvPr>
          <p:cNvSpPr>
            <a:spLocks noGrp="1"/>
          </p:cNvSpPr>
          <p:nvPr>
            <p:ph type="ftr" sz="quarter" idx="3"/>
          </p:nvPr>
        </p:nvSpPr>
        <p:spPr>
          <a:xfrm>
            <a:off x="876299" y="6592266"/>
            <a:ext cx="10439401" cy="265733"/>
          </a:xfrm>
          <a:prstGeom prst="rect">
            <a:avLst/>
          </a:prstGeom>
        </p:spPr>
        <p:txBody>
          <a:bodyPr vert="horz" lIns="0" tIns="0" rIns="0" bIns="0" rtlCol="0" anchor="ctr"/>
          <a:lstStyle>
            <a:lvl1pPr algn="ctr">
              <a:defRPr sz="900">
                <a:solidFill>
                  <a:schemeClr val="tx1"/>
                </a:solidFill>
              </a:defRPr>
            </a:lvl1pPr>
          </a:lstStyle>
          <a:p>
            <a:r>
              <a:rPr lang="en-US" altLang="ja-JP" dirty="0"/>
              <a:t>© Presentation Design</a:t>
            </a:r>
            <a:endParaRPr lang="ja-JP" altLang="en-US" dirty="0"/>
          </a:p>
        </p:txBody>
      </p:sp>
      <p:sp>
        <p:nvSpPr>
          <p:cNvPr id="6" name="スライド番号プレースホルダー 5">
            <a:extLst>
              <a:ext uri="{FF2B5EF4-FFF2-40B4-BE49-F238E27FC236}">
                <a16:creationId xmlns:a16="http://schemas.microsoft.com/office/drawing/2014/main" id="{DE908CF9-FD2A-43E2-9B37-C2D4E0B82639}"/>
              </a:ext>
            </a:extLst>
          </p:cNvPr>
          <p:cNvSpPr>
            <a:spLocks noGrp="1"/>
          </p:cNvSpPr>
          <p:nvPr>
            <p:ph type="sldNum" sz="quarter" idx="4"/>
          </p:nvPr>
        </p:nvSpPr>
        <p:spPr>
          <a:xfrm>
            <a:off x="11532604" y="6592267"/>
            <a:ext cx="455830" cy="257113"/>
          </a:xfrm>
          <a:prstGeom prst="rect">
            <a:avLst/>
          </a:prstGeom>
        </p:spPr>
        <p:txBody>
          <a:bodyPr vert="horz" lIns="0" tIns="0" rIns="0" bIns="0" rtlCol="0" anchor="ctr"/>
          <a:lstStyle>
            <a:lvl1pPr algn="r">
              <a:defRPr sz="900" b="1">
                <a:solidFill>
                  <a:schemeClr val="tx1"/>
                </a:solidFill>
                <a:latin typeface="+mn-ea"/>
                <a:ea typeface="+mn-ea"/>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2093298996"/>
      </p:ext>
    </p:extLst>
  </p:cSld>
  <p:clrMap bg1="lt1" tx1="dk1" bg2="lt2" tx2="dk2" accent1="accent1" accent2="accent2" accent3="accent3" accent4="accent4" accent5="accent5" accent6="accent6" hlink="hlink" folHlink="folHlink"/>
  <p:sldLayoutIdLst>
    <p:sldLayoutId id="2147483739" r:id="rId1"/>
    <p:sldLayoutId id="2147483730" r:id="rId2"/>
    <p:sldLayoutId id="2147483731" r:id="rId3"/>
    <p:sldLayoutId id="2147483747" r:id="rId4"/>
    <p:sldLayoutId id="2147483732" r:id="rId5"/>
    <p:sldLayoutId id="2147483745" r:id="rId6"/>
    <p:sldLayoutId id="2147483733" r:id="rId7"/>
    <p:sldLayoutId id="2147483734" r:id="rId8"/>
    <p:sldLayoutId id="2147483735" r:id="rId9"/>
    <p:sldLayoutId id="2147483741" r:id="rId10"/>
    <p:sldLayoutId id="2147483740" r:id="rId11"/>
    <p:sldLayoutId id="2147483736" r:id="rId12"/>
    <p:sldLayoutId id="2147483737" r:id="rId13"/>
    <p:sldLayoutId id="2147483742" r:id="rId14"/>
    <p:sldLayoutId id="2147483744" r:id="rId15"/>
    <p:sldLayoutId id="2147483746" r:id="rId16"/>
  </p:sldLayoutIdLst>
  <p:hf hdr="0" dt="0"/>
  <p:txStyles>
    <p:titleStyle>
      <a:lvl1pPr algn="l" defTabSz="914126" rtl="0" eaLnBrk="1" latinLnBrk="0" hangingPunct="1">
        <a:lnSpc>
          <a:spcPct val="110000"/>
        </a:lnSpc>
        <a:spcBef>
          <a:spcPct val="0"/>
        </a:spcBef>
        <a:buNone/>
        <a:defRPr kumimoji="1" sz="2399" kern="1200">
          <a:solidFill>
            <a:schemeClr val="tx1"/>
          </a:solidFill>
          <a:latin typeface="+mj-ea"/>
          <a:ea typeface="+mj-ea"/>
          <a:cs typeface="メイリオ" pitchFamily="50" charset="-128"/>
        </a:defRPr>
      </a:lvl1pPr>
    </p:titleStyle>
    <p:bodyStyle>
      <a:lvl1pPr marL="342797" indent="-342797" algn="l" defTabSz="914126" rtl="0" eaLnBrk="1" latinLnBrk="0" hangingPunct="1">
        <a:spcBef>
          <a:spcPct val="20000"/>
        </a:spcBef>
        <a:buFont typeface="Arial" pitchFamily="34" charset="0"/>
        <a:buChar char="•"/>
        <a:defRPr kumimoji="1" sz="3199" kern="1200">
          <a:solidFill>
            <a:schemeClr val="tx1"/>
          </a:solidFill>
          <a:latin typeface="+mn-lt"/>
          <a:ea typeface="+mn-ea"/>
          <a:cs typeface="+mn-cs"/>
        </a:defRPr>
      </a:lvl1pPr>
      <a:lvl2pPr marL="742727" indent="-285664" algn="l" defTabSz="914126" rtl="0" eaLnBrk="1" latinLnBrk="0" hangingPunct="1">
        <a:spcBef>
          <a:spcPct val="20000"/>
        </a:spcBef>
        <a:buFont typeface="Arial" pitchFamily="34" charset="0"/>
        <a:buChar char="–"/>
        <a:defRPr kumimoji="1" sz="2799" kern="1200">
          <a:solidFill>
            <a:schemeClr val="tx1"/>
          </a:solidFill>
          <a:latin typeface="+mn-lt"/>
          <a:ea typeface="+mn-ea"/>
          <a:cs typeface="+mn-cs"/>
        </a:defRPr>
      </a:lvl2pPr>
      <a:lvl3pPr marL="1142657" indent="-228531" algn="l" defTabSz="914126" rtl="0" eaLnBrk="1" latinLnBrk="0" hangingPunct="1">
        <a:spcBef>
          <a:spcPct val="20000"/>
        </a:spcBef>
        <a:buFont typeface="Arial" pitchFamily="34" charset="0"/>
        <a:buChar char="•"/>
        <a:defRPr kumimoji="1" sz="2399" kern="1200">
          <a:solidFill>
            <a:schemeClr val="tx1"/>
          </a:solidFill>
          <a:latin typeface="+mn-lt"/>
          <a:ea typeface="+mn-ea"/>
          <a:cs typeface="+mn-cs"/>
        </a:defRPr>
      </a:lvl3pPr>
      <a:lvl4pPr marL="1599720"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4pPr>
      <a:lvl5pPr marL="2056783"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551" userDrawn="1">
          <p15:clr>
            <a:srgbClr val="F26B43"/>
          </p15:clr>
        </p15:guide>
        <p15:guide id="6" pos="7129" userDrawn="1">
          <p15:clr>
            <a:srgbClr val="F26B43"/>
          </p15:clr>
        </p15:guide>
        <p15:guide id="7" orient="horz" pos="414" userDrawn="1">
          <p15:clr>
            <a:srgbClr val="F26B43"/>
          </p15:clr>
        </p15:guide>
        <p15:guide id="10"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5.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9B1867-5459-33EA-DD3E-0CA2CAE5B533}"/>
              </a:ext>
            </a:extLst>
          </p:cNvPr>
          <p:cNvSpPr>
            <a:spLocks noGrp="1"/>
          </p:cNvSpPr>
          <p:nvPr>
            <p:ph type="ctrTitle"/>
          </p:nvPr>
        </p:nvSpPr>
        <p:spPr/>
        <p:txBody>
          <a:bodyPr/>
          <a:lstStyle/>
          <a:p>
            <a:r>
              <a:rPr lang="ja-JP" altLang="en-US"/>
              <a:t>ワークのための</a:t>
            </a:r>
            <a:r>
              <a:rPr kumimoji="1" lang="ja-JP" altLang="en-US"/>
              <a:t>資料集</a:t>
            </a:r>
          </a:p>
        </p:txBody>
      </p:sp>
      <p:sp>
        <p:nvSpPr>
          <p:cNvPr id="3" name="字幕 2">
            <a:extLst>
              <a:ext uri="{FF2B5EF4-FFF2-40B4-BE49-F238E27FC236}">
                <a16:creationId xmlns:a16="http://schemas.microsoft.com/office/drawing/2014/main" id="{2DFAF675-9876-0A0A-816B-C445762963D0}"/>
              </a:ext>
            </a:extLst>
          </p:cNvPr>
          <p:cNvSpPr>
            <a:spLocks noGrp="1"/>
          </p:cNvSpPr>
          <p:nvPr>
            <p:ph type="subTitle" idx="1"/>
          </p:nvPr>
        </p:nvSpPr>
        <p:spPr/>
        <p:txBody>
          <a:bodyPr/>
          <a:lstStyle/>
          <a:p>
            <a:r>
              <a:rPr kumimoji="1" lang="ja-JP" altLang="en-US"/>
              <a:t>デジタルビジネスブートキャンプ</a:t>
            </a:r>
          </a:p>
        </p:txBody>
      </p:sp>
    </p:spTree>
    <p:extLst>
      <p:ext uri="{BB962C8B-B14F-4D97-AF65-F5344CB8AC3E}">
        <p14:creationId xmlns:p14="http://schemas.microsoft.com/office/powerpoint/2010/main" val="652606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ja-JP" altLang="en-US"/>
              <a:t>近接▶近づける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9</a:t>
            </a:fld>
            <a:endParaRPr lang="ja-JP" altLang="en-US" dirty="0"/>
          </a:p>
        </p:txBody>
      </p:sp>
      <p:grpSp>
        <p:nvGrpSpPr>
          <p:cNvPr id="8" name="グループ化 7">
            <a:extLst>
              <a:ext uri="{FF2B5EF4-FFF2-40B4-BE49-F238E27FC236}">
                <a16:creationId xmlns:a16="http://schemas.microsoft.com/office/drawing/2014/main" id="{24CC410D-9C4C-B7F0-5763-39DB949E5C6D}"/>
              </a:ext>
            </a:extLst>
          </p:cNvPr>
          <p:cNvGrpSpPr/>
          <p:nvPr/>
        </p:nvGrpSpPr>
        <p:grpSpPr>
          <a:xfrm>
            <a:off x="8112224" y="3429000"/>
            <a:ext cx="2620036" cy="2619697"/>
            <a:chOff x="6474613" y="1998462"/>
            <a:chExt cx="2620036" cy="2619697"/>
          </a:xfrm>
        </p:grpSpPr>
        <p:sp>
          <p:nvSpPr>
            <p:cNvPr id="9" name="Shape 0">
              <a:extLst>
                <a:ext uri="{FF2B5EF4-FFF2-40B4-BE49-F238E27FC236}">
                  <a16:creationId xmlns:a16="http://schemas.microsoft.com/office/drawing/2014/main" id="{E462B008-421C-F7D3-586C-ADE5E8B4D625}"/>
                </a:ext>
              </a:extLst>
            </p:cNvPr>
            <p:cNvSpPr/>
            <p:nvPr/>
          </p:nvSpPr>
          <p:spPr>
            <a:xfrm>
              <a:off x="6474613" y="1998462"/>
              <a:ext cx="2620036" cy="2619697"/>
            </a:xfrm>
            <a:prstGeom prst="ellipse">
              <a:avLst/>
            </a:prstGeom>
            <a:solidFill>
              <a:srgbClr val="FFFFFF"/>
            </a:solidFill>
            <a:ln w="25400">
              <a:solidFill>
                <a:srgbClr val="00AFB2"/>
              </a:solidFill>
              <a:prstDash val="solid"/>
            </a:ln>
          </p:spPr>
          <p:txBody>
            <a:bodyPr/>
            <a:lstStyle/>
            <a:p>
              <a:endParaRPr lang="ja-JP" altLang="en-US"/>
            </a:p>
          </p:txBody>
        </p:sp>
        <p:sp>
          <p:nvSpPr>
            <p:cNvPr id="10" name="Text 1">
              <a:extLst>
                <a:ext uri="{FF2B5EF4-FFF2-40B4-BE49-F238E27FC236}">
                  <a16:creationId xmlns:a16="http://schemas.microsoft.com/office/drawing/2014/main" id="{4FE85A2A-EF3A-86FE-7616-A9E5BEB49922}"/>
                </a:ext>
              </a:extLst>
            </p:cNvPr>
            <p:cNvSpPr/>
            <p:nvPr/>
          </p:nvSpPr>
          <p:spPr>
            <a:xfrm>
              <a:off x="6715691" y="2531712"/>
              <a:ext cx="2133443" cy="1558181"/>
            </a:xfrm>
            <a:prstGeom prst="rect">
              <a:avLst/>
            </a:prstGeom>
            <a:noFill/>
            <a:ln/>
          </p:spPr>
          <p:txBody>
            <a:bodyPr wrap="square" rtlCol="0" anchor="ctr"/>
            <a:lstStyle/>
            <a:p>
              <a:pPr algn="ctr">
                <a:lnSpc>
                  <a:spcPts val="2133"/>
                </a:lnSpc>
              </a:pPr>
              <a:r>
                <a:rPr lang="en-US" sz="1867" dirty="0" err="1">
                  <a:solidFill>
                    <a:srgbClr val="00AFB2"/>
                  </a:solidFill>
                  <a:latin typeface="Noto Sans JP" pitchFamily="34" charset="0"/>
                  <a:ea typeface="Noto Sans JP" pitchFamily="34" charset="-122"/>
                  <a:cs typeface="Noto Sans JP" pitchFamily="34" charset="-120"/>
                </a:rPr>
                <a:t>ライティング</a:t>
              </a:r>
              <a:endParaRPr lang="en-US" sz="1867" dirty="0"/>
            </a:p>
          </p:txBody>
        </p:sp>
      </p:grpSp>
      <p:grpSp>
        <p:nvGrpSpPr>
          <p:cNvPr id="11" name="グループ化 10">
            <a:extLst>
              <a:ext uri="{FF2B5EF4-FFF2-40B4-BE49-F238E27FC236}">
                <a16:creationId xmlns:a16="http://schemas.microsoft.com/office/drawing/2014/main" id="{30068EB7-8E7D-5B23-90F9-15BA62C994DD}"/>
              </a:ext>
            </a:extLst>
          </p:cNvPr>
          <p:cNvGrpSpPr/>
          <p:nvPr/>
        </p:nvGrpSpPr>
        <p:grpSpPr>
          <a:xfrm>
            <a:off x="2063552" y="980728"/>
            <a:ext cx="2620036" cy="2619697"/>
            <a:chOff x="3092107" y="1998700"/>
            <a:chExt cx="2620036" cy="2619697"/>
          </a:xfrm>
        </p:grpSpPr>
        <p:sp>
          <p:nvSpPr>
            <p:cNvPr id="20" name="Shape 2">
              <a:extLst>
                <a:ext uri="{FF2B5EF4-FFF2-40B4-BE49-F238E27FC236}">
                  <a16:creationId xmlns:a16="http://schemas.microsoft.com/office/drawing/2014/main" id="{189F04F7-BFB5-1240-3D9D-246CB281014A}"/>
                </a:ext>
              </a:extLst>
            </p:cNvPr>
            <p:cNvSpPr/>
            <p:nvPr/>
          </p:nvSpPr>
          <p:spPr>
            <a:xfrm>
              <a:off x="3092107" y="1998700"/>
              <a:ext cx="2620036" cy="2619697"/>
            </a:xfrm>
            <a:prstGeom prst="ellipse">
              <a:avLst/>
            </a:prstGeom>
            <a:solidFill>
              <a:srgbClr val="FFFFFF"/>
            </a:solidFill>
            <a:ln w="25400">
              <a:solidFill>
                <a:srgbClr val="00AFB2"/>
              </a:solidFill>
              <a:prstDash val="solid"/>
            </a:ln>
          </p:spPr>
        </p:sp>
        <p:sp>
          <p:nvSpPr>
            <p:cNvPr id="21" name="Text 3">
              <a:extLst>
                <a:ext uri="{FF2B5EF4-FFF2-40B4-BE49-F238E27FC236}">
                  <a16:creationId xmlns:a16="http://schemas.microsoft.com/office/drawing/2014/main" id="{D17B0857-A050-8BD5-A381-834F7E0E864C}"/>
                </a:ext>
              </a:extLst>
            </p:cNvPr>
            <p:cNvSpPr/>
            <p:nvPr/>
          </p:nvSpPr>
          <p:spPr>
            <a:xfrm>
              <a:off x="3335403" y="2531722"/>
              <a:ext cx="2133443" cy="1558164"/>
            </a:xfrm>
            <a:prstGeom prst="rect">
              <a:avLst/>
            </a:prstGeom>
            <a:noFill/>
            <a:ln/>
          </p:spPr>
          <p:txBody>
            <a:bodyPr wrap="square" rtlCol="0" anchor="ctr"/>
            <a:lstStyle/>
            <a:p>
              <a:pPr algn="ctr">
                <a:lnSpc>
                  <a:spcPts val="2133"/>
                </a:lnSpc>
              </a:pPr>
              <a:r>
                <a:rPr lang="en-US" sz="1867" dirty="0" err="1">
                  <a:solidFill>
                    <a:srgbClr val="00AFB2"/>
                  </a:solidFill>
                  <a:latin typeface="Noto Sans JP" pitchFamily="34" charset="0"/>
                  <a:ea typeface="Noto Sans JP" pitchFamily="34" charset="-122"/>
                  <a:cs typeface="Noto Sans JP" pitchFamily="34" charset="-120"/>
                </a:rPr>
                <a:t>デザイン</a:t>
              </a:r>
              <a:endParaRPr lang="en-US" sz="1867" dirty="0"/>
            </a:p>
          </p:txBody>
        </p:sp>
      </p:grpSp>
      <p:grpSp>
        <p:nvGrpSpPr>
          <p:cNvPr id="22" name="グループ化 21">
            <a:extLst>
              <a:ext uri="{FF2B5EF4-FFF2-40B4-BE49-F238E27FC236}">
                <a16:creationId xmlns:a16="http://schemas.microsoft.com/office/drawing/2014/main" id="{83435DDD-7D98-40B7-D212-A50106D90049}"/>
              </a:ext>
            </a:extLst>
          </p:cNvPr>
          <p:cNvGrpSpPr/>
          <p:nvPr/>
        </p:nvGrpSpPr>
        <p:grpSpPr>
          <a:xfrm>
            <a:off x="6528048" y="367869"/>
            <a:ext cx="4594749" cy="1922707"/>
            <a:chOff x="4698399" y="507110"/>
            <a:chExt cx="4594749" cy="1922707"/>
          </a:xfrm>
        </p:grpSpPr>
        <p:pic>
          <p:nvPicPr>
            <p:cNvPr id="23" name="Image 0" descr="preencoded.png">
              <a:extLst>
                <a:ext uri="{FF2B5EF4-FFF2-40B4-BE49-F238E27FC236}">
                  <a16:creationId xmlns:a16="http://schemas.microsoft.com/office/drawing/2014/main" id="{E1DFC265-3DE8-1DFA-C025-5BB663C1E5D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98399" y="507110"/>
              <a:ext cx="4594749" cy="1922707"/>
            </a:xfrm>
            <a:prstGeom prst="rect">
              <a:avLst/>
            </a:prstGeom>
          </p:spPr>
        </p:pic>
        <p:sp>
          <p:nvSpPr>
            <p:cNvPr id="24" name="Text 2">
              <a:extLst>
                <a:ext uri="{FF2B5EF4-FFF2-40B4-BE49-F238E27FC236}">
                  <a16:creationId xmlns:a16="http://schemas.microsoft.com/office/drawing/2014/main" id="{C42BCEDE-5006-18C1-ED8A-6D1450A5A4D9}"/>
                </a:ext>
              </a:extLst>
            </p:cNvPr>
            <p:cNvSpPr/>
            <p:nvPr/>
          </p:nvSpPr>
          <p:spPr>
            <a:xfrm>
              <a:off x="5147278" y="737151"/>
              <a:ext cx="3579357" cy="360219"/>
            </a:xfrm>
            <a:prstGeom prst="rect">
              <a:avLst/>
            </a:prstGeom>
            <a:noFill/>
            <a:ln/>
          </p:spPr>
          <p:txBody>
            <a:bodyPr wrap="square" rtlCol="0" anchor="ctr"/>
            <a:lstStyle/>
            <a:p>
              <a:pPr algn="ctr">
                <a:lnSpc>
                  <a:spcPts val="2400"/>
                </a:lnSpc>
              </a:pPr>
              <a:r>
                <a:rPr lang="en-US" sz="1867" b="1" dirty="0" err="1">
                  <a:solidFill>
                    <a:srgbClr val="333333"/>
                  </a:solidFill>
                  <a:latin typeface="Noto Sans JP" pitchFamily="34" charset="0"/>
                  <a:ea typeface="Noto Sans JP" pitchFamily="34" charset="-122"/>
                  <a:cs typeface="Noto Sans JP" pitchFamily="34" charset="-120"/>
                </a:rPr>
                <a:t>ライティングとは</a:t>
              </a:r>
              <a:endParaRPr lang="en-US" sz="1867" dirty="0"/>
            </a:p>
          </p:txBody>
        </p:sp>
        <p:sp>
          <p:nvSpPr>
            <p:cNvPr id="25" name="Text 3">
              <a:extLst>
                <a:ext uri="{FF2B5EF4-FFF2-40B4-BE49-F238E27FC236}">
                  <a16:creationId xmlns:a16="http://schemas.microsoft.com/office/drawing/2014/main" id="{8801AF5F-34DD-DDF6-E748-0D252E324C20}"/>
                </a:ext>
              </a:extLst>
            </p:cNvPr>
            <p:cNvSpPr/>
            <p:nvPr/>
          </p:nvSpPr>
          <p:spPr>
            <a:xfrm>
              <a:off x="4946649" y="1395998"/>
              <a:ext cx="4098248" cy="637309"/>
            </a:xfrm>
            <a:prstGeom prst="rect">
              <a:avLst/>
            </a:prstGeom>
            <a:noFill/>
            <a:ln/>
          </p:spPr>
          <p:txBody>
            <a:bodyPr wrap="square" rtlCol="0" anchor="t"/>
            <a:lstStyle/>
            <a:p>
              <a:pPr>
                <a:lnSpc>
                  <a:spcPts val="1867"/>
                </a:lnSpc>
              </a:pPr>
              <a:r>
                <a:rPr lang="ja-JP" altLang="en-US" sz="1467">
                  <a:solidFill>
                    <a:srgbClr val="333333"/>
                  </a:solidFill>
                  <a:latin typeface="Noto Sans JP" pitchFamily="34" charset="0"/>
                  <a:ea typeface="Noto Sans JP" pitchFamily="34" charset="-122"/>
                  <a:cs typeface="Noto Sans JP" pitchFamily="34" charset="-120"/>
                </a:rPr>
                <a:t>「ライティング」とは「（文章を）書くこと」「作文」を意味する言葉です。</a:t>
              </a:r>
              <a:endParaRPr lang="en-US" sz="1467" dirty="0"/>
            </a:p>
          </p:txBody>
        </p:sp>
      </p:grpSp>
      <p:grpSp>
        <p:nvGrpSpPr>
          <p:cNvPr id="26" name="グループ化 25">
            <a:extLst>
              <a:ext uri="{FF2B5EF4-FFF2-40B4-BE49-F238E27FC236}">
                <a16:creationId xmlns:a16="http://schemas.microsoft.com/office/drawing/2014/main" id="{620F30C5-7784-CB57-37B0-4A968978592E}"/>
              </a:ext>
            </a:extLst>
          </p:cNvPr>
          <p:cNvGrpSpPr/>
          <p:nvPr/>
        </p:nvGrpSpPr>
        <p:grpSpPr>
          <a:xfrm>
            <a:off x="551384" y="4382896"/>
            <a:ext cx="4594749" cy="1922707"/>
            <a:chOff x="4698399" y="507110"/>
            <a:chExt cx="4594749" cy="1922707"/>
          </a:xfrm>
        </p:grpSpPr>
        <p:pic>
          <p:nvPicPr>
            <p:cNvPr id="27" name="Image 0" descr="preencoded.png">
              <a:extLst>
                <a:ext uri="{FF2B5EF4-FFF2-40B4-BE49-F238E27FC236}">
                  <a16:creationId xmlns:a16="http://schemas.microsoft.com/office/drawing/2014/main" id="{055D2192-A389-EE0B-126A-A600C3A7DBD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98399" y="507110"/>
              <a:ext cx="4594749" cy="1922707"/>
            </a:xfrm>
            <a:prstGeom prst="rect">
              <a:avLst/>
            </a:prstGeom>
          </p:spPr>
        </p:pic>
        <p:sp>
          <p:nvSpPr>
            <p:cNvPr id="28" name="Text 2">
              <a:extLst>
                <a:ext uri="{FF2B5EF4-FFF2-40B4-BE49-F238E27FC236}">
                  <a16:creationId xmlns:a16="http://schemas.microsoft.com/office/drawing/2014/main" id="{A260D334-AE9E-D103-4FB7-3F369CA97796}"/>
                </a:ext>
              </a:extLst>
            </p:cNvPr>
            <p:cNvSpPr/>
            <p:nvPr/>
          </p:nvSpPr>
          <p:spPr>
            <a:xfrm>
              <a:off x="5147278" y="737151"/>
              <a:ext cx="3579357" cy="360219"/>
            </a:xfrm>
            <a:prstGeom prst="rect">
              <a:avLst/>
            </a:prstGeom>
            <a:noFill/>
            <a:ln/>
          </p:spPr>
          <p:txBody>
            <a:bodyPr wrap="square" rtlCol="0" anchor="ctr"/>
            <a:lstStyle/>
            <a:p>
              <a:pPr algn="ctr">
                <a:lnSpc>
                  <a:spcPts val="2400"/>
                </a:lnSpc>
              </a:pPr>
              <a:r>
                <a:rPr lang="en-US" sz="1867" dirty="0" err="1"/>
                <a:t>デザインとは</a:t>
              </a:r>
              <a:endParaRPr lang="en-US" sz="1867" dirty="0"/>
            </a:p>
          </p:txBody>
        </p:sp>
        <p:sp>
          <p:nvSpPr>
            <p:cNvPr id="29" name="Text 3">
              <a:extLst>
                <a:ext uri="{FF2B5EF4-FFF2-40B4-BE49-F238E27FC236}">
                  <a16:creationId xmlns:a16="http://schemas.microsoft.com/office/drawing/2014/main" id="{CAB564A5-13E1-CC62-7B68-0CE47C881A38}"/>
                </a:ext>
              </a:extLst>
            </p:cNvPr>
            <p:cNvSpPr/>
            <p:nvPr/>
          </p:nvSpPr>
          <p:spPr>
            <a:xfrm>
              <a:off x="4946649" y="1395998"/>
              <a:ext cx="4098248" cy="637309"/>
            </a:xfrm>
            <a:prstGeom prst="rect">
              <a:avLst/>
            </a:prstGeom>
            <a:noFill/>
            <a:ln/>
          </p:spPr>
          <p:txBody>
            <a:bodyPr wrap="square" rtlCol="0" anchor="t"/>
            <a:lstStyle/>
            <a:p>
              <a:pPr>
                <a:lnSpc>
                  <a:spcPts val="1867"/>
                </a:lnSpc>
              </a:pPr>
              <a:r>
                <a:rPr lang="ja-JP" altLang="en-US" sz="1467">
                  <a:solidFill>
                    <a:srgbClr val="333333"/>
                  </a:solidFill>
                  <a:latin typeface="Noto Sans JP" pitchFamily="34" charset="0"/>
                  <a:ea typeface="Noto Sans JP" pitchFamily="34" charset="-122"/>
                  <a:cs typeface="Noto Sans JP" pitchFamily="34" charset="-120"/>
                </a:rPr>
                <a:t>デザインは目的設定・計画策定・仕様表現からなる一連のプロセスである。</a:t>
              </a:r>
              <a:endParaRPr lang="en-US" sz="1467" dirty="0"/>
            </a:p>
          </p:txBody>
        </p:sp>
      </p:grpSp>
    </p:spTree>
    <p:extLst>
      <p:ext uri="{BB962C8B-B14F-4D97-AF65-F5344CB8AC3E}">
        <p14:creationId xmlns:p14="http://schemas.microsoft.com/office/powerpoint/2010/main" val="1473472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ja-JP" altLang="en-US"/>
              <a:t>関係性（３つの線を移動する）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10</a:t>
            </a:fld>
            <a:endParaRPr lang="ja-JP" altLang="en-US" dirty="0"/>
          </a:p>
        </p:txBody>
      </p:sp>
      <p:grpSp>
        <p:nvGrpSpPr>
          <p:cNvPr id="5" name="グループ化 4">
            <a:extLst>
              <a:ext uri="{FF2B5EF4-FFF2-40B4-BE49-F238E27FC236}">
                <a16:creationId xmlns:a16="http://schemas.microsoft.com/office/drawing/2014/main" id="{63E7D031-3739-2734-0112-CE8EAEDC081E}"/>
              </a:ext>
            </a:extLst>
          </p:cNvPr>
          <p:cNvGrpSpPr/>
          <p:nvPr/>
        </p:nvGrpSpPr>
        <p:grpSpPr>
          <a:xfrm>
            <a:off x="7508414" y="1845896"/>
            <a:ext cx="2620036" cy="2619697"/>
            <a:chOff x="6474613" y="1998462"/>
            <a:chExt cx="2620036" cy="2619697"/>
          </a:xfrm>
        </p:grpSpPr>
        <p:sp>
          <p:nvSpPr>
            <p:cNvPr id="6" name="Shape 0">
              <a:extLst>
                <a:ext uri="{FF2B5EF4-FFF2-40B4-BE49-F238E27FC236}">
                  <a16:creationId xmlns:a16="http://schemas.microsoft.com/office/drawing/2014/main" id="{553DF6C2-4442-38DA-A9D1-7CAD2752EB2C}"/>
                </a:ext>
              </a:extLst>
            </p:cNvPr>
            <p:cNvSpPr/>
            <p:nvPr/>
          </p:nvSpPr>
          <p:spPr>
            <a:xfrm>
              <a:off x="6474613" y="1998462"/>
              <a:ext cx="2620036" cy="2619697"/>
            </a:xfrm>
            <a:prstGeom prst="ellipse">
              <a:avLst/>
            </a:prstGeom>
            <a:solidFill>
              <a:srgbClr val="FFFFFF"/>
            </a:solidFill>
            <a:ln w="25400">
              <a:solidFill>
                <a:srgbClr val="00AFB2"/>
              </a:solidFill>
              <a:prstDash val="solid"/>
            </a:ln>
          </p:spPr>
          <p:txBody>
            <a:bodyPr/>
            <a:lstStyle/>
            <a:p>
              <a:endParaRPr lang="ja-JP" altLang="en-US"/>
            </a:p>
          </p:txBody>
        </p:sp>
        <p:sp>
          <p:nvSpPr>
            <p:cNvPr id="7" name="Text 1">
              <a:extLst>
                <a:ext uri="{FF2B5EF4-FFF2-40B4-BE49-F238E27FC236}">
                  <a16:creationId xmlns:a16="http://schemas.microsoft.com/office/drawing/2014/main" id="{E478E712-82DC-765D-25D5-58CC0B64477A}"/>
                </a:ext>
              </a:extLst>
            </p:cNvPr>
            <p:cNvSpPr/>
            <p:nvPr/>
          </p:nvSpPr>
          <p:spPr>
            <a:xfrm>
              <a:off x="6715691" y="2531712"/>
              <a:ext cx="2133443" cy="1558181"/>
            </a:xfrm>
            <a:prstGeom prst="rect">
              <a:avLst/>
            </a:prstGeom>
            <a:noFill/>
            <a:ln/>
          </p:spPr>
          <p:txBody>
            <a:bodyPr wrap="square" rtlCol="0" anchor="ctr"/>
            <a:lstStyle/>
            <a:p>
              <a:pPr algn="ctr">
                <a:lnSpc>
                  <a:spcPts val="2133"/>
                </a:lnSpc>
              </a:pPr>
              <a:r>
                <a:rPr lang="en-US" sz="1867" dirty="0" err="1">
                  <a:solidFill>
                    <a:srgbClr val="00AFB2"/>
                  </a:solidFill>
                  <a:latin typeface="Noto Sans JP" pitchFamily="34" charset="0"/>
                  <a:ea typeface="Noto Sans JP" pitchFamily="34" charset="-122"/>
                  <a:cs typeface="Noto Sans JP" pitchFamily="34" charset="-120"/>
                </a:rPr>
                <a:t>ライティング</a:t>
              </a:r>
              <a:endParaRPr lang="en-US" sz="1867" dirty="0"/>
            </a:p>
          </p:txBody>
        </p:sp>
      </p:grpSp>
      <p:grpSp>
        <p:nvGrpSpPr>
          <p:cNvPr id="12" name="グループ化 11">
            <a:extLst>
              <a:ext uri="{FF2B5EF4-FFF2-40B4-BE49-F238E27FC236}">
                <a16:creationId xmlns:a16="http://schemas.microsoft.com/office/drawing/2014/main" id="{478ABBAB-1A6D-56A0-2636-F282E73AD078}"/>
              </a:ext>
            </a:extLst>
          </p:cNvPr>
          <p:cNvGrpSpPr/>
          <p:nvPr/>
        </p:nvGrpSpPr>
        <p:grpSpPr>
          <a:xfrm>
            <a:off x="2063552" y="1844824"/>
            <a:ext cx="2620036" cy="2619697"/>
            <a:chOff x="3092107" y="1998700"/>
            <a:chExt cx="2620036" cy="2619697"/>
          </a:xfrm>
        </p:grpSpPr>
        <p:sp>
          <p:nvSpPr>
            <p:cNvPr id="13" name="Shape 2">
              <a:extLst>
                <a:ext uri="{FF2B5EF4-FFF2-40B4-BE49-F238E27FC236}">
                  <a16:creationId xmlns:a16="http://schemas.microsoft.com/office/drawing/2014/main" id="{5CC9F06B-1BB4-8C34-1933-AA00402894C3}"/>
                </a:ext>
              </a:extLst>
            </p:cNvPr>
            <p:cNvSpPr/>
            <p:nvPr/>
          </p:nvSpPr>
          <p:spPr>
            <a:xfrm>
              <a:off x="3092107" y="1998700"/>
              <a:ext cx="2620036" cy="2619697"/>
            </a:xfrm>
            <a:prstGeom prst="ellipse">
              <a:avLst/>
            </a:prstGeom>
            <a:solidFill>
              <a:srgbClr val="FFFFFF"/>
            </a:solidFill>
            <a:ln w="25400">
              <a:solidFill>
                <a:srgbClr val="00AFB2"/>
              </a:solidFill>
              <a:prstDash val="solid"/>
            </a:ln>
          </p:spPr>
        </p:sp>
        <p:sp>
          <p:nvSpPr>
            <p:cNvPr id="14" name="Text 3">
              <a:extLst>
                <a:ext uri="{FF2B5EF4-FFF2-40B4-BE49-F238E27FC236}">
                  <a16:creationId xmlns:a16="http://schemas.microsoft.com/office/drawing/2014/main" id="{4BB19F11-5C1E-6B29-FA41-091B786BA29A}"/>
                </a:ext>
              </a:extLst>
            </p:cNvPr>
            <p:cNvSpPr/>
            <p:nvPr/>
          </p:nvSpPr>
          <p:spPr>
            <a:xfrm>
              <a:off x="3335403" y="2531722"/>
              <a:ext cx="2133443" cy="1558164"/>
            </a:xfrm>
            <a:prstGeom prst="rect">
              <a:avLst/>
            </a:prstGeom>
            <a:noFill/>
            <a:ln/>
          </p:spPr>
          <p:txBody>
            <a:bodyPr wrap="square" rtlCol="0" anchor="ctr"/>
            <a:lstStyle/>
            <a:p>
              <a:pPr algn="ctr">
                <a:lnSpc>
                  <a:spcPts val="2133"/>
                </a:lnSpc>
              </a:pPr>
              <a:r>
                <a:rPr lang="en-US" sz="1867" dirty="0" err="1">
                  <a:solidFill>
                    <a:srgbClr val="00AFB2"/>
                  </a:solidFill>
                  <a:latin typeface="Noto Sans JP" pitchFamily="34" charset="0"/>
                  <a:ea typeface="Noto Sans JP" pitchFamily="34" charset="-122"/>
                  <a:cs typeface="Noto Sans JP" pitchFamily="34" charset="-120"/>
                </a:rPr>
                <a:t>デザイン</a:t>
              </a:r>
              <a:endParaRPr lang="en-US" sz="1867" dirty="0"/>
            </a:p>
          </p:txBody>
        </p:sp>
      </p:grpSp>
      <p:cxnSp>
        <p:nvCxnSpPr>
          <p:cNvPr id="15" name="直線矢印コネクタ 14">
            <a:extLst>
              <a:ext uri="{FF2B5EF4-FFF2-40B4-BE49-F238E27FC236}">
                <a16:creationId xmlns:a16="http://schemas.microsoft.com/office/drawing/2014/main" id="{99D348E0-4974-EFC3-672C-9C61A552A109}"/>
              </a:ext>
            </a:extLst>
          </p:cNvPr>
          <p:cNvCxnSpPr>
            <a:cxnSpLocks/>
          </p:cNvCxnSpPr>
          <p:nvPr/>
        </p:nvCxnSpPr>
        <p:spPr>
          <a:xfrm>
            <a:off x="6684436" y="911332"/>
            <a:ext cx="2216651" cy="0"/>
          </a:xfrm>
          <a:prstGeom prst="straightConnector1">
            <a:avLst/>
          </a:prstGeom>
          <a:ln w="92075" cap="rnd">
            <a:headEnd type="triangle" w="med" len="lg"/>
            <a:tailEnd type="triangle" w="med" len="lg"/>
          </a:ln>
        </p:spPr>
        <p:style>
          <a:lnRef idx="1">
            <a:schemeClr val="accent2"/>
          </a:lnRef>
          <a:fillRef idx="0">
            <a:schemeClr val="accent2"/>
          </a:fillRef>
          <a:effectRef idx="0">
            <a:schemeClr val="accent2"/>
          </a:effectRef>
          <a:fontRef idx="minor">
            <a:schemeClr val="tx1"/>
          </a:fontRef>
        </p:style>
      </p:cxnSp>
      <p:grpSp>
        <p:nvGrpSpPr>
          <p:cNvPr id="16" name="グループ化 15">
            <a:extLst>
              <a:ext uri="{FF2B5EF4-FFF2-40B4-BE49-F238E27FC236}">
                <a16:creationId xmlns:a16="http://schemas.microsoft.com/office/drawing/2014/main" id="{8116BAC2-8726-2C51-F3AB-D17F09E294B4}"/>
              </a:ext>
            </a:extLst>
          </p:cNvPr>
          <p:cNvGrpSpPr/>
          <p:nvPr/>
        </p:nvGrpSpPr>
        <p:grpSpPr>
          <a:xfrm>
            <a:off x="1703512" y="5302412"/>
            <a:ext cx="3255957" cy="692727"/>
            <a:chOff x="7124005" y="5150012"/>
            <a:chExt cx="3255957" cy="692727"/>
          </a:xfrm>
        </p:grpSpPr>
        <p:pic>
          <p:nvPicPr>
            <p:cNvPr id="17" name="Image 11" descr="preencoded.png">
              <a:extLst>
                <a:ext uri="{FF2B5EF4-FFF2-40B4-BE49-F238E27FC236}">
                  <a16:creationId xmlns:a16="http://schemas.microsoft.com/office/drawing/2014/main" id="{A7E1D3B3-3466-E96E-D3EF-14A9B5BF2E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4005" y="5150012"/>
              <a:ext cx="3255957" cy="692727"/>
            </a:xfrm>
            <a:prstGeom prst="rect">
              <a:avLst/>
            </a:prstGeom>
          </p:spPr>
        </p:pic>
        <p:sp>
          <p:nvSpPr>
            <p:cNvPr id="18" name="Text 4">
              <a:extLst>
                <a:ext uri="{FF2B5EF4-FFF2-40B4-BE49-F238E27FC236}">
                  <a16:creationId xmlns:a16="http://schemas.microsoft.com/office/drawing/2014/main" id="{113BBEF8-F6F5-FCB4-6303-0B32376C5BAA}"/>
                </a:ext>
              </a:extLst>
            </p:cNvPr>
            <p:cNvSpPr/>
            <p:nvPr/>
          </p:nvSpPr>
          <p:spPr>
            <a:xfrm>
              <a:off x="7231527" y="5331933"/>
              <a:ext cx="3034321" cy="332509"/>
            </a:xfrm>
            <a:prstGeom prst="rect">
              <a:avLst/>
            </a:prstGeom>
            <a:noFill/>
            <a:ln/>
          </p:spPr>
          <p:txBody>
            <a:bodyPr wrap="square" rtlCol="0" anchor="ctr"/>
            <a:lstStyle/>
            <a:p>
              <a:pPr algn="ctr">
                <a:lnSpc>
                  <a:spcPts val="2133"/>
                </a:lnSpc>
              </a:pPr>
              <a:r>
                <a:rPr lang="en-US" sz="1867" dirty="0" err="1">
                  <a:solidFill>
                    <a:srgbClr val="00AFB2"/>
                  </a:solidFill>
                  <a:latin typeface="Noto Sans JP" pitchFamily="34" charset="0"/>
                  <a:ea typeface="Noto Sans JP" pitchFamily="34" charset="-122"/>
                  <a:cs typeface="Noto Sans JP" pitchFamily="34" charset="-120"/>
                </a:rPr>
                <a:t>デザイナ</a:t>
              </a:r>
              <a:r>
                <a:rPr lang="en-US" sz="1867" dirty="0">
                  <a:solidFill>
                    <a:srgbClr val="00AFB2"/>
                  </a:solidFill>
                  <a:latin typeface="Noto Sans JP" pitchFamily="34" charset="0"/>
                  <a:ea typeface="Noto Sans JP" pitchFamily="34" charset="-122"/>
                  <a:cs typeface="Noto Sans JP" pitchFamily="34" charset="-120"/>
                </a:rPr>
                <a:t>ー</a:t>
              </a:r>
              <a:endParaRPr lang="en-US" sz="1867" dirty="0"/>
            </a:p>
          </p:txBody>
        </p:sp>
      </p:grpSp>
      <p:grpSp>
        <p:nvGrpSpPr>
          <p:cNvPr id="19" name="グループ化 18">
            <a:extLst>
              <a:ext uri="{FF2B5EF4-FFF2-40B4-BE49-F238E27FC236}">
                <a16:creationId xmlns:a16="http://schemas.microsoft.com/office/drawing/2014/main" id="{6EFFA38B-DC28-D4E8-12DC-97DC80890C4C}"/>
              </a:ext>
            </a:extLst>
          </p:cNvPr>
          <p:cNvGrpSpPr/>
          <p:nvPr/>
        </p:nvGrpSpPr>
        <p:grpSpPr>
          <a:xfrm>
            <a:off x="7276405" y="5302412"/>
            <a:ext cx="3255957" cy="692727"/>
            <a:chOff x="7124005" y="5150012"/>
            <a:chExt cx="3255957" cy="692727"/>
          </a:xfrm>
        </p:grpSpPr>
        <p:pic>
          <p:nvPicPr>
            <p:cNvPr id="30" name="Image 11" descr="preencoded.png">
              <a:extLst>
                <a:ext uri="{FF2B5EF4-FFF2-40B4-BE49-F238E27FC236}">
                  <a16:creationId xmlns:a16="http://schemas.microsoft.com/office/drawing/2014/main" id="{95ABD6D5-55F1-B30C-D400-B77D8C86190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4005" y="5150012"/>
              <a:ext cx="3255957" cy="692727"/>
            </a:xfrm>
            <a:prstGeom prst="rect">
              <a:avLst/>
            </a:prstGeom>
          </p:spPr>
        </p:pic>
        <p:sp>
          <p:nvSpPr>
            <p:cNvPr id="31" name="Text 4">
              <a:extLst>
                <a:ext uri="{FF2B5EF4-FFF2-40B4-BE49-F238E27FC236}">
                  <a16:creationId xmlns:a16="http://schemas.microsoft.com/office/drawing/2014/main" id="{02A50B90-E90A-ACF8-8CD4-F8BE3731FDED}"/>
                </a:ext>
              </a:extLst>
            </p:cNvPr>
            <p:cNvSpPr/>
            <p:nvPr/>
          </p:nvSpPr>
          <p:spPr>
            <a:xfrm>
              <a:off x="7231527" y="5331933"/>
              <a:ext cx="3034321" cy="332509"/>
            </a:xfrm>
            <a:prstGeom prst="rect">
              <a:avLst/>
            </a:prstGeom>
            <a:noFill/>
            <a:ln/>
          </p:spPr>
          <p:txBody>
            <a:bodyPr wrap="square" rtlCol="0" anchor="ctr"/>
            <a:lstStyle/>
            <a:p>
              <a:pPr algn="ctr">
                <a:lnSpc>
                  <a:spcPts val="2133"/>
                </a:lnSpc>
              </a:pPr>
              <a:r>
                <a:rPr lang="en-US" sz="1867" dirty="0" err="1">
                  <a:solidFill>
                    <a:srgbClr val="00AFB2"/>
                  </a:solidFill>
                  <a:latin typeface="Noto Sans JP" pitchFamily="34" charset="0"/>
                  <a:ea typeface="Noto Sans JP" pitchFamily="34" charset="-122"/>
                  <a:cs typeface="Noto Sans JP" pitchFamily="34" charset="-120"/>
                </a:rPr>
                <a:t>ライタ</a:t>
              </a:r>
              <a:r>
                <a:rPr lang="en-US" sz="1867" dirty="0">
                  <a:solidFill>
                    <a:srgbClr val="00AFB2"/>
                  </a:solidFill>
                  <a:latin typeface="Noto Sans JP" pitchFamily="34" charset="0"/>
                  <a:ea typeface="Noto Sans JP" pitchFamily="34" charset="-122"/>
                  <a:cs typeface="Noto Sans JP" pitchFamily="34" charset="-120"/>
                </a:rPr>
                <a:t>ー</a:t>
              </a:r>
              <a:endParaRPr lang="en-US" sz="1867" dirty="0"/>
            </a:p>
          </p:txBody>
        </p:sp>
      </p:grpSp>
      <p:cxnSp>
        <p:nvCxnSpPr>
          <p:cNvPr id="32" name="直線矢印コネクタ 31">
            <a:extLst>
              <a:ext uri="{FF2B5EF4-FFF2-40B4-BE49-F238E27FC236}">
                <a16:creationId xmlns:a16="http://schemas.microsoft.com/office/drawing/2014/main" id="{D5AEED6A-3609-9E51-6420-42AC2E479CB7}"/>
              </a:ext>
            </a:extLst>
          </p:cNvPr>
          <p:cNvCxnSpPr>
            <a:cxnSpLocks/>
          </p:cNvCxnSpPr>
          <p:nvPr/>
        </p:nvCxnSpPr>
        <p:spPr>
          <a:xfrm>
            <a:off x="5879976" y="472857"/>
            <a:ext cx="0" cy="864096"/>
          </a:xfrm>
          <a:prstGeom prst="straightConnector1">
            <a:avLst/>
          </a:prstGeom>
          <a:ln w="41275" cap="rnd">
            <a:headEnd type="none" w="med" len="lg"/>
            <a:tailEnd type="none" w="med" len="lg"/>
          </a:ln>
        </p:spPr>
        <p:style>
          <a:lnRef idx="1">
            <a:schemeClr val="accent2"/>
          </a:lnRef>
          <a:fillRef idx="0">
            <a:schemeClr val="accent2"/>
          </a:fillRef>
          <a:effectRef idx="0">
            <a:schemeClr val="accent2"/>
          </a:effectRef>
          <a:fontRef idx="minor">
            <a:schemeClr val="tx1"/>
          </a:fontRef>
        </p:style>
      </p:cxnSp>
      <p:cxnSp>
        <p:nvCxnSpPr>
          <p:cNvPr id="33" name="直線矢印コネクタ 32">
            <a:extLst>
              <a:ext uri="{FF2B5EF4-FFF2-40B4-BE49-F238E27FC236}">
                <a16:creationId xmlns:a16="http://schemas.microsoft.com/office/drawing/2014/main" id="{2B2F6327-305E-CAE9-C1A9-ED1521DB3418}"/>
              </a:ext>
            </a:extLst>
          </p:cNvPr>
          <p:cNvCxnSpPr>
            <a:cxnSpLocks/>
          </p:cNvCxnSpPr>
          <p:nvPr/>
        </p:nvCxnSpPr>
        <p:spPr>
          <a:xfrm>
            <a:off x="5375920" y="479284"/>
            <a:ext cx="0" cy="864096"/>
          </a:xfrm>
          <a:prstGeom prst="straightConnector1">
            <a:avLst/>
          </a:prstGeom>
          <a:ln w="41275" cap="rnd">
            <a:headEnd type="none" w="med" len="lg"/>
            <a:tailEnd type="none" w="med" len="lg"/>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011157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ja-JP" altLang="en-US"/>
              <a:t>流れ（▶を入れましょう）</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11</a:t>
            </a:fld>
            <a:endParaRPr lang="ja-JP" altLang="en-US" dirty="0"/>
          </a:p>
        </p:txBody>
      </p:sp>
      <p:sp>
        <p:nvSpPr>
          <p:cNvPr id="8" name="四角形">
            <a:extLst>
              <a:ext uri="{FF2B5EF4-FFF2-40B4-BE49-F238E27FC236}">
                <a16:creationId xmlns:a16="http://schemas.microsoft.com/office/drawing/2014/main" id="{4298153E-7266-E062-1C9E-DCFFDE4F40CC}"/>
              </a:ext>
            </a:extLst>
          </p:cNvPr>
          <p:cNvSpPr/>
          <p:nvPr/>
        </p:nvSpPr>
        <p:spPr>
          <a:xfrm>
            <a:off x="8514253" y="3894802"/>
            <a:ext cx="3288821" cy="1672907"/>
          </a:xfrm>
          <a:prstGeom prst="rect">
            <a:avLst/>
          </a:prstGeom>
          <a:solidFill>
            <a:srgbClr val="F0F1F4"/>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9" name="四角形">
            <a:extLst>
              <a:ext uri="{FF2B5EF4-FFF2-40B4-BE49-F238E27FC236}">
                <a16:creationId xmlns:a16="http://schemas.microsoft.com/office/drawing/2014/main" id="{42805304-BFE4-9C41-9B3C-7999EA4D1797}"/>
              </a:ext>
            </a:extLst>
          </p:cNvPr>
          <p:cNvSpPr/>
          <p:nvPr/>
        </p:nvSpPr>
        <p:spPr>
          <a:xfrm>
            <a:off x="4451589" y="3894802"/>
            <a:ext cx="3288822" cy="1672907"/>
          </a:xfrm>
          <a:prstGeom prst="rect">
            <a:avLst/>
          </a:prstGeom>
          <a:solidFill>
            <a:srgbClr val="F0F1F4"/>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10" name="四角形">
            <a:extLst>
              <a:ext uri="{FF2B5EF4-FFF2-40B4-BE49-F238E27FC236}">
                <a16:creationId xmlns:a16="http://schemas.microsoft.com/office/drawing/2014/main" id="{DB57A4FE-0414-CFF3-3621-DDA91B5E24A8}"/>
              </a:ext>
            </a:extLst>
          </p:cNvPr>
          <p:cNvSpPr/>
          <p:nvPr/>
        </p:nvSpPr>
        <p:spPr>
          <a:xfrm>
            <a:off x="457674" y="3894802"/>
            <a:ext cx="3288822" cy="1672907"/>
          </a:xfrm>
          <a:prstGeom prst="rect">
            <a:avLst/>
          </a:prstGeom>
          <a:solidFill>
            <a:srgbClr val="F0F1F4"/>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11" name="テキスト">
            <a:extLst>
              <a:ext uri="{FF2B5EF4-FFF2-40B4-BE49-F238E27FC236}">
                <a16:creationId xmlns:a16="http://schemas.microsoft.com/office/drawing/2014/main" id="{222F5CD7-702B-F9D7-435A-F57FFFD6AC08}"/>
              </a:ext>
            </a:extLst>
          </p:cNvPr>
          <p:cNvSpPr/>
          <p:nvPr/>
        </p:nvSpPr>
        <p:spPr>
          <a:xfrm>
            <a:off x="465101" y="2699029"/>
            <a:ext cx="3273969" cy="729971"/>
          </a:xfrm>
          <a:prstGeom prst="roundRect">
            <a:avLst>
              <a:gd name="adj" fmla="val 43714"/>
            </a:avLst>
          </a:prstGeom>
          <a:solidFill>
            <a:schemeClr val="bg2"/>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8" tIns="35718" rIns="35718" bIns="35718" anchor="ctr"/>
          <a:lstStyle>
            <a:lvl1pPr algn="ctr">
              <a:defRPr sz="2000">
                <a:solidFill>
                  <a:srgbClr val="FFFFFF"/>
                </a:solidFill>
              </a:defRPr>
            </a:lvl1pPr>
          </a:lstStyle>
          <a:p>
            <a:r>
              <a:rPr lang="ja-JP" altLang="en-US"/>
              <a:t>原稿を書く</a:t>
            </a:r>
            <a:endParaRPr dirty="0"/>
          </a:p>
        </p:txBody>
      </p:sp>
      <p:sp>
        <p:nvSpPr>
          <p:cNvPr id="20" name="テキスト">
            <a:extLst>
              <a:ext uri="{FF2B5EF4-FFF2-40B4-BE49-F238E27FC236}">
                <a16:creationId xmlns:a16="http://schemas.microsoft.com/office/drawing/2014/main" id="{28C41B1E-0541-C72C-D219-51B4214DBA54}"/>
              </a:ext>
            </a:extLst>
          </p:cNvPr>
          <p:cNvSpPr/>
          <p:nvPr/>
        </p:nvSpPr>
        <p:spPr>
          <a:xfrm>
            <a:off x="8521679" y="2699029"/>
            <a:ext cx="3273969" cy="729971"/>
          </a:xfrm>
          <a:prstGeom prst="roundRect">
            <a:avLst>
              <a:gd name="adj" fmla="val 43714"/>
            </a:avLst>
          </a:prstGeom>
          <a:solidFill>
            <a:schemeClr val="bg2"/>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8" tIns="35718" rIns="35718" bIns="35718" anchor="ctr"/>
          <a:lstStyle>
            <a:lvl1pPr algn="ctr">
              <a:defRPr sz="2000">
                <a:solidFill>
                  <a:srgbClr val="FFFFFF"/>
                </a:solidFill>
              </a:defRPr>
            </a:lvl1pPr>
          </a:lstStyle>
          <a:p>
            <a:r>
              <a:rPr lang="ja-JP" altLang="en-US"/>
              <a:t>話す</a:t>
            </a:r>
            <a:endParaRPr dirty="0"/>
          </a:p>
        </p:txBody>
      </p:sp>
      <p:sp>
        <p:nvSpPr>
          <p:cNvPr id="21" name="テキスト">
            <a:extLst>
              <a:ext uri="{FF2B5EF4-FFF2-40B4-BE49-F238E27FC236}">
                <a16:creationId xmlns:a16="http://schemas.microsoft.com/office/drawing/2014/main" id="{D2533DAA-92B0-E2C4-2523-3E15D0AC9CE0}"/>
              </a:ext>
            </a:extLst>
          </p:cNvPr>
          <p:cNvSpPr/>
          <p:nvPr/>
        </p:nvSpPr>
        <p:spPr>
          <a:xfrm>
            <a:off x="4459016" y="2699029"/>
            <a:ext cx="3273968" cy="729971"/>
          </a:xfrm>
          <a:prstGeom prst="roundRect">
            <a:avLst>
              <a:gd name="adj" fmla="val 43714"/>
            </a:avLst>
          </a:prstGeom>
          <a:solidFill>
            <a:schemeClr val="bg2"/>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8" tIns="35718" rIns="35718" bIns="35718" anchor="ctr"/>
          <a:lstStyle>
            <a:lvl1pPr algn="ctr">
              <a:defRPr sz="2000">
                <a:solidFill>
                  <a:srgbClr val="FFFFFF"/>
                </a:solidFill>
              </a:defRPr>
            </a:lvl1pPr>
          </a:lstStyle>
          <a:p>
            <a:r>
              <a:rPr lang="ja-JP" altLang="en-US"/>
              <a:t>スライドにする</a:t>
            </a:r>
            <a:endParaRPr dirty="0"/>
          </a:p>
        </p:txBody>
      </p:sp>
      <p:sp>
        <p:nvSpPr>
          <p:cNvPr id="22" name="三角形">
            <a:extLst>
              <a:ext uri="{FF2B5EF4-FFF2-40B4-BE49-F238E27FC236}">
                <a16:creationId xmlns:a16="http://schemas.microsoft.com/office/drawing/2014/main" id="{ECF5CBA3-A985-68EC-483D-68916CFD3E0B}"/>
              </a:ext>
            </a:extLst>
          </p:cNvPr>
          <p:cNvSpPr/>
          <p:nvPr/>
        </p:nvSpPr>
        <p:spPr>
          <a:xfrm rot="5400000">
            <a:off x="4746720" y="951364"/>
            <a:ext cx="577714" cy="32643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2"/>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23" name="三角形">
            <a:extLst>
              <a:ext uri="{FF2B5EF4-FFF2-40B4-BE49-F238E27FC236}">
                <a16:creationId xmlns:a16="http://schemas.microsoft.com/office/drawing/2014/main" id="{A9C6B74F-856B-E4DF-2211-A0D38EC3CE6C}"/>
              </a:ext>
            </a:extLst>
          </p:cNvPr>
          <p:cNvSpPr/>
          <p:nvPr/>
        </p:nvSpPr>
        <p:spPr>
          <a:xfrm rot="5400000">
            <a:off x="4006944" y="970001"/>
            <a:ext cx="577713" cy="32643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2"/>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24" name="テキストテキスト…">
            <a:extLst>
              <a:ext uri="{FF2B5EF4-FFF2-40B4-BE49-F238E27FC236}">
                <a16:creationId xmlns:a16="http://schemas.microsoft.com/office/drawing/2014/main" id="{E0E2800C-D5FA-DD4B-97C5-DDAEF69F684F}"/>
              </a:ext>
            </a:extLst>
          </p:cNvPr>
          <p:cNvSpPr txBox="1"/>
          <p:nvPr/>
        </p:nvSpPr>
        <p:spPr>
          <a:xfrm>
            <a:off x="879975" y="4379812"/>
            <a:ext cx="2157642" cy="7284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spAutoFit/>
          </a:bodyPr>
          <a:lstStyle/>
          <a:p>
            <a:pPr defTabSz="177800">
              <a:lnSpc>
                <a:spcPct val="110000"/>
              </a:lnSpc>
              <a:defRPr sz="2000">
                <a:solidFill>
                  <a:srgbClr val="306FB6"/>
                </a:solidFill>
              </a:defRPr>
            </a:pPr>
            <a:r>
              <a:rPr lang="en-US" altLang="ja-JP" dirty="0" err="1">
                <a:solidFill>
                  <a:schemeClr val="tx2"/>
                </a:solidFill>
              </a:rPr>
              <a:t>ChatGPT</a:t>
            </a:r>
            <a:r>
              <a:rPr lang="ja-JP" altLang="en-US">
                <a:solidFill>
                  <a:schemeClr val="tx2"/>
                </a:solidFill>
              </a:rPr>
              <a:t>を使って</a:t>
            </a:r>
            <a:endParaRPr lang="en-US" altLang="ja-JP" dirty="0">
              <a:solidFill>
                <a:schemeClr val="tx2"/>
              </a:solidFill>
            </a:endParaRPr>
          </a:p>
          <a:p>
            <a:pPr defTabSz="177800">
              <a:lnSpc>
                <a:spcPct val="110000"/>
              </a:lnSpc>
              <a:defRPr sz="2000">
                <a:solidFill>
                  <a:srgbClr val="306FB6"/>
                </a:solidFill>
              </a:defRPr>
            </a:pPr>
            <a:r>
              <a:rPr lang="ja-JP" altLang="en-US">
                <a:solidFill>
                  <a:schemeClr val="tx2"/>
                </a:solidFill>
              </a:rPr>
              <a:t>原稿を書きます</a:t>
            </a:r>
            <a:endParaRPr lang="ja-JP" altLang="en-US" dirty="0">
              <a:solidFill>
                <a:schemeClr val="tx2"/>
              </a:solidFill>
            </a:endParaRPr>
          </a:p>
        </p:txBody>
      </p:sp>
      <p:sp>
        <p:nvSpPr>
          <p:cNvPr id="25" name="テキストテキスト…">
            <a:extLst>
              <a:ext uri="{FF2B5EF4-FFF2-40B4-BE49-F238E27FC236}">
                <a16:creationId xmlns:a16="http://schemas.microsoft.com/office/drawing/2014/main" id="{8F3A8930-AAC9-428C-4ECF-9D0F15280B98}"/>
              </a:ext>
            </a:extLst>
          </p:cNvPr>
          <p:cNvSpPr txBox="1"/>
          <p:nvPr/>
        </p:nvSpPr>
        <p:spPr>
          <a:xfrm>
            <a:off x="4872361" y="4379812"/>
            <a:ext cx="2462725" cy="7284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spAutoFit/>
          </a:bodyPr>
          <a:lstStyle/>
          <a:p>
            <a:pPr defTabSz="177800">
              <a:lnSpc>
                <a:spcPct val="110000"/>
              </a:lnSpc>
              <a:defRPr sz="2000">
                <a:solidFill>
                  <a:srgbClr val="306FB6"/>
                </a:solidFill>
              </a:defRPr>
            </a:pPr>
            <a:r>
              <a:rPr lang="en-US" altLang="ja-JP" dirty="0">
                <a:solidFill>
                  <a:schemeClr val="tx2"/>
                </a:solidFill>
              </a:rPr>
              <a:t>PowerPoint</a:t>
            </a:r>
            <a:r>
              <a:rPr lang="ja-JP" altLang="en-US">
                <a:solidFill>
                  <a:schemeClr val="tx2"/>
                </a:solidFill>
              </a:rPr>
              <a:t>を使って</a:t>
            </a:r>
            <a:endParaRPr lang="en-US" altLang="ja-JP" dirty="0">
              <a:solidFill>
                <a:schemeClr val="tx2"/>
              </a:solidFill>
            </a:endParaRPr>
          </a:p>
          <a:p>
            <a:pPr defTabSz="177800">
              <a:lnSpc>
                <a:spcPct val="110000"/>
              </a:lnSpc>
              <a:defRPr sz="2000">
                <a:solidFill>
                  <a:srgbClr val="306FB6"/>
                </a:solidFill>
              </a:defRPr>
            </a:pPr>
            <a:r>
              <a:rPr lang="ja-JP" altLang="en-US">
                <a:solidFill>
                  <a:schemeClr val="tx2"/>
                </a:solidFill>
              </a:rPr>
              <a:t>スライドを作ります</a:t>
            </a:r>
            <a:endParaRPr lang="ja-JP" altLang="en-US" dirty="0">
              <a:solidFill>
                <a:schemeClr val="tx2"/>
              </a:solidFill>
            </a:endParaRPr>
          </a:p>
        </p:txBody>
      </p:sp>
      <p:sp>
        <p:nvSpPr>
          <p:cNvPr id="26" name="テキストテキスト…">
            <a:extLst>
              <a:ext uri="{FF2B5EF4-FFF2-40B4-BE49-F238E27FC236}">
                <a16:creationId xmlns:a16="http://schemas.microsoft.com/office/drawing/2014/main" id="{6E5AA04E-46C8-3F0E-B088-F9C7A08DE721}"/>
              </a:ext>
            </a:extLst>
          </p:cNvPr>
          <p:cNvSpPr txBox="1"/>
          <p:nvPr/>
        </p:nvSpPr>
        <p:spPr>
          <a:xfrm>
            <a:off x="8864747" y="4379812"/>
            <a:ext cx="2359620" cy="3898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spAutoFit/>
          </a:bodyPr>
          <a:lstStyle/>
          <a:p>
            <a:pPr defTabSz="177800">
              <a:lnSpc>
                <a:spcPct val="110000"/>
              </a:lnSpc>
              <a:defRPr sz="2000">
                <a:solidFill>
                  <a:srgbClr val="306FB6"/>
                </a:solidFill>
              </a:defRPr>
            </a:pPr>
            <a:r>
              <a:rPr lang="ja-JP" altLang="en-US">
                <a:solidFill>
                  <a:schemeClr val="tx2"/>
                </a:solidFill>
              </a:rPr>
              <a:t>発表練習をします。</a:t>
            </a:r>
            <a:endParaRPr lang="ja-JP" altLang="en-US" dirty="0">
              <a:solidFill>
                <a:schemeClr val="tx2"/>
              </a:solidFill>
            </a:endParaRPr>
          </a:p>
        </p:txBody>
      </p:sp>
    </p:spTree>
    <p:extLst>
      <p:ext uri="{BB962C8B-B14F-4D97-AF65-F5344CB8AC3E}">
        <p14:creationId xmlns:p14="http://schemas.microsoft.com/office/powerpoint/2010/main" val="619491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18C6957E-D1B7-C2AC-7656-8CA34D66B60A}"/>
              </a:ext>
            </a:extLst>
          </p:cNvPr>
          <p:cNvSpPr>
            <a:spLocks noGrp="1"/>
          </p:cNvSpPr>
          <p:nvPr>
            <p:ph type="ftr" sz="quarter" idx="10"/>
          </p:nvPr>
        </p:nvSpPr>
        <p:spPr/>
        <p:txBody>
          <a:bodyPr/>
          <a:lstStyle/>
          <a:p>
            <a:r>
              <a:rPr lang="en-US" altLang="ja-JP"/>
              <a:t>© Presentation Design</a:t>
            </a:r>
            <a:endParaRPr lang="ja-JP" altLang="en-US" dirty="0"/>
          </a:p>
        </p:txBody>
      </p:sp>
      <p:sp>
        <p:nvSpPr>
          <p:cNvPr id="3" name="スライド番号プレースホルダー 2">
            <a:extLst>
              <a:ext uri="{FF2B5EF4-FFF2-40B4-BE49-F238E27FC236}">
                <a16:creationId xmlns:a16="http://schemas.microsoft.com/office/drawing/2014/main" id="{FCACC43F-96C4-DF5E-8860-21821C4B9BD4}"/>
              </a:ext>
            </a:extLst>
          </p:cNvPr>
          <p:cNvSpPr>
            <a:spLocks noGrp="1"/>
          </p:cNvSpPr>
          <p:nvPr>
            <p:ph type="sldNum" sz="quarter" idx="11"/>
          </p:nvPr>
        </p:nvSpPr>
        <p:spPr/>
        <p:txBody>
          <a:bodyPr/>
          <a:lstStyle/>
          <a:p>
            <a:fld id="{FB3508C7-2FE0-4945-9CBD-863E05F850D2}" type="slidenum">
              <a:rPr lang="ja-JP" altLang="en-US" smtClean="0"/>
              <a:pPr/>
              <a:t>1</a:t>
            </a:fld>
            <a:endParaRPr lang="ja-JP" altLang="en-US" dirty="0"/>
          </a:p>
        </p:txBody>
      </p:sp>
      <p:sp>
        <p:nvSpPr>
          <p:cNvPr id="4" name="テキスト プレースホルダー 3">
            <a:extLst>
              <a:ext uri="{FF2B5EF4-FFF2-40B4-BE49-F238E27FC236}">
                <a16:creationId xmlns:a16="http://schemas.microsoft.com/office/drawing/2014/main" id="{6ED6FF75-35B2-5FAD-D21F-38EC9B978F0D}"/>
              </a:ext>
            </a:extLst>
          </p:cNvPr>
          <p:cNvSpPr>
            <a:spLocks noGrp="1"/>
          </p:cNvSpPr>
          <p:nvPr>
            <p:ph type="body" sz="quarter" idx="12"/>
          </p:nvPr>
        </p:nvSpPr>
        <p:spPr/>
        <p:txBody>
          <a:bodyPr/>
          <a:lstStyle/>
          <a:p>
            <a:r>
              <a:rPr kumimoji="1" lang="en-US" altLang="ja-JP" dirty="0"/>
              <a:t>1.</a:t>
            </a:r>
            <a:r>
              <a:rPr kumimoji="1" lang="ja-JP" altLang="en-US"/>
              <a:t>ワーク（効果的なプレゼン資料の作り方）</a:t>
            </a:r>
            <a:endParaRPr kumimoji="1" lang="en-US" altLang="ja-JP" dirty="0"/>
          </a:p>
          <a:p>
            <a:r>
              <a:rPr kumimoji="1" lang="en-US" altLang="ja-JP" dirty="0"/>
              <a:t>2.</a:t>
            </a:r>
            <a:r>
              <a:rPr kumimoji="1" lang="ja-JP" altLang="en-US"/>
              <a:t>ワーク（レイアウトのルール）</a:t>
            </a:r>
            <a:endParaRPr kumimoji="1" lang="en-US" altLang="ja-JP" dirty="0"/>
          </a:p>
          <a:p>
            <a:r>
              <a:rPr kumimoji="1" lang="en-US" altLang="ja-JP" dirty="0"/>
              <a:t>3.</a:t>
            </a:r>
            <a:r>
              <a:rPr kumimoji="1" lang="ja-JP" altLang="en-US"/>
              <a:t>ワーク（人の目線のルール）</a:t>
            </a:r>
          </a:p>
        </p:txBody>
      </p:sp>
    </p:spTree>
    <p:extLst>
      <p:ext uri="{BB962C8B-B14F-4D97-AF65-F5344CB8AC3E}">
        <p14:creationId xmlns:p14="http://schemas.microsoft.com/office/powerpoint/2010/main" val="1060966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C7728526-059D-8505-9A8C-5EBBB1BB81D1}"/>
              </a:ext>
            </a:extLst>
          </p:cNvPr>
          <p:cNvSpPr>
            <a:spLocks noGrp="1"/>
          </p:cNvSpPr>
          <p:nvPr>
            <p:ph type="ftr" sz="quarter" idx="10"/>
          </p:nvPr>
        </p:nvSpPr>
        <p:spPr/>
        <p:txBody>
          <a:bodyPr/>
          <a:lstStyle/>
          <a:p>
            <a:r>
              <a:rPr lang="en-US" altLang="ja-JP"/>
              <a:t>© Presentation Design</a:t>
            </a:r>
            <a:endParaRPr lang="ja-JP" altLang="en-US" dirty="0"/>
          </a:p>
        </p:txBody>
      </p:sp>
      <p:sp>
        <p:nvSpPr>
          <p:cNvPr id="3" name="スライド番号プレースホルダー 2">
            <a:extLst>
              <a:ext uri="{FF2B5EF4-FFF2-40B4-BE49-F238E27FC236}">
                <a16:creationId xmlns:a16="http://schemas.microsoft.com/office/drawing/2014/main" id="{CC9EB6C3-26DC-88ED-9A4C-F25AB5DA9BC7}"/>
              </a:ext>
            </a:extLst>
          </p:cNvPr>
          <p:cNvSpPr>
            <a:spLocks noGrp="1"/>
          </p:cNvSpPr>
          <p:nvPr>
            <p:ph type="sldNum" sz="quarter" idx="11"/>
          </p:nvPr>
        </p:nvSpPr>
        <p:spPr/>
        <p:txBody>
          <a:bodyPr/>
          <a:lstStyle/>
          <a:p>
            <a:fld id="{FB3508C7-2FE0-4945-9CBD-863E05F850D2}" type="slidenum">
              <a:rPr lang="ja-JP" altLang="en-US" smtClean="0"/>
              <a:pPr/>
              <a:t>2</a:t>
            </a:fld>
            <a:endParaRPr lang="ja-JP" altLang="en-US" dirty="0"/>
          </a:p>
        </p:txBody>
      </p:sp>
      <p:sp>
        <p:nvSpPr>
          <p:cNvPr id="4" name="タイトル 3">
            <a:extLst>
              <a:ext uri="{FF2B5EF4-FFF2-40B4-BE49-F238E27FC236}">
                <a16:creationId xmlns:a16="http://schemas.microsoft.com/office/drawing/2014/main" id="{350A42C1-E346-B151-38E5-6EBD2C5126D6}"/>
              </a:ext>
            </a:extLst>
          </p:cNvPr>
          <p:cNvSpPr>
            <a:spLocks noGrp="1"/>
          </p:cNvSpPr>
          <p:nvPr>
            <p:ph type="ctrTitle"/>
          </p:nvPr>
        </p:nvSpPr>
        <p:spPr/>
        <p:txBody>
          <a:bodyPr/>
          <a:lstStyle/>
          <a:p>
            <a:pPr algn="l"/>
            <a:r>
              <a:rPr kumimoji="1" lang="en-US" altLang="ja-JP" dirty="0"/>
              <a:t>1.</a:t>
            </a:r>
            <a:r>
              <a:rPr kumimoji="1" lang="ja-JP" altLang="en-US"/>
              <a:t>ワーク（効果的なプレゼン資料の作り方）</a:t>
            </a:r>
          </a:p>
        </p:txBody>
      </p:sp>
    </p:spTree>
    <p:extLst>
      <p:ext uri="{BB962C8B-B14F-4D97-AF65-F5344CB8AC3E}">
        <p14:creationId xmlns:p14="http://schemas.microsoft.com/office/powerpoint/2010/main" val="3425091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ja-JP" altLang="en-US"/>
              <a:t>スライドを２つに分ける（ワーク）▶コピーして片方を消す</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3</a:t>
            </a:fld>
            <a:endParaRPr lang="ja-JP" altLang="en-US" dirty="0"/>
          </a:p>
        </p:txBody>
      </p:sp>
      <p:pic>
        <p:nvPicPr>
          <p:cNvPr id="5" name="Image 2" descr="preencoded.png">
            <a:extLst>
              <a:ext uri="{FF2B5EF4-FFF2-40B4-BE49-F238E27FC236}">
                <a16:creationId xmlns:a16="http://schemas.microsoft.com/office/drawing/2014/main" id="{08F0BD7C-4589-F73B-C77F-40F66F9CF2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1664" y="2996952"/>
            <a:ext cx="2434244" cy="2434244"/>
          </a:xfrm>
          <a:prstGeom prst="rect">
            <a:avLst/>
          </a:prstGeom>
        </p:spPr>
      </p:pic>
      <p:sp>
        <p:nvSpPr>
          <p:cNvPr id="6" name="Text 1">
            <a:extLst>
              <a:ext uri="{FF2B5EF4-FFF2-40B4-BE49-F238E27FC236}">
                <a16:creationId xmlns:a16="http://schemas.microsoft.com/office/drawing/2014/main" id="{D8BDF1A6-BE72-1B97-824F-3EF26C5F024E}"/>
              </a:ext>
            </a:extLst>
          </p:cNvPr>
          <p:cNvSpPr/>
          <p:nvPr/>
        </p:nvSpPr>
        <p:spPr>
          <a:xfrm>
            <a:off x="3075708" y="3670846"/>
            <a:ext cx="2426156" cy="1091455"/>
          </a:xfrm>
          <a:prstGeom prst="rect">
            <a:avLst/>
          </a:prstGeom>
          <a:noFill/>
          <a:ln/>
        </p:spPr>
        <p:txBody>
          <a:bodyPr wrap="square" rtlCol="0" anchor="ctr"/>
          <a:lstStyle/>
          <a:p>
            <a:pPr algn="ctr">
              <a:lnSpc>
                <a:spcPts val="2133"/>
              </a:lnSpc>
            </a:pPr>
            <a:r>
              <a:rPr lang="en-US" sz="1867" b="1" dirty="0">
                <a:solidFill>
                  <a:srgbClr val="333333"/>
                </a:solidFill>
                <a:latin typeface="Noto Sans JP" pitchFamily="34" charset="0"/>
                <a:ea typeface="Noto Sans JP" pitchFamily="34" charset="-122"/>
                <a:cs typeface="Noto Sans JP" pitchFamily="34" charset="-120"/>
              </a:rPr>
              <a:t>WEB広告で</a:t>
            </a:r>
            <a:endParaRPr lang="en-US" sz="1867" dirty="0"/>
          </a:p>
          <a:p>
            <a:pPr algn="ctr">
              <a:lnSpc>
                <a:spcPts val="2133"/>
              </a:lnSpc>
            </a:pPr>
            <a:r>
              <a:rPr lang="en-US" sz="1867" b="1" dirty="0">
                <a:solidFill>
                  <a:srgbClr val="333333"/>
                </a:solidFill>
                <a:latin typeface="Noto Sans JP" pitchFamily="34" charset="0"/>
                <a:ea typeface="Noto Sans JP" pitchFamily="34" charset="-122"/>
                <a:cs typeface="Noto Sans JP" pitchFamily="34" charset="-120"/>
              </a:rPr>
              <a:t>アプローチ</a:t>
            </a:r>
            <a:endParaRPr lang="en-US" sz="1867" dirty="0"/>
          </a:p>
        </p:txBody>
      </p:sp>
      <p:sp>
        <p:nvSpPr>
          <p:cNvPr id="7" name="Text 2">
            <a:extLst>
              <a:ext uri="{FF2B5EF4-FFF2-40B4-BE49-F238E27FC236}">
                <a16:creationId xmlns:a16="http://schemas.microsoft.com/office/drawing/2014/main" id="{01A07EC7-1FD4-CF53-7872-BA633A5478C3}"/>
              </a:ext>
            </a:extLst>
          </p:cNvPr>
          <p:cNvSpPr/>
          <p:nvPr/>
        </p:nvSpPr>
        <p:spPr>
          <a:xfrm>
            <a:off x="3075708" y="5433694"/>
            <a:ext cx="2426156" cy="668900"/>
          </a:xfrm>
          <a:prstGeom prst="rect">
            <a:avLst/>
          </a:prstGeom>
          <a:noFill/>
          <a:ln/>
        </p:spPr>
        <p:txBody>
          <a:bodyPr wrap="square" rtlCol="0" anchor="t"/>
          <a:lstStyle/>
          <a:p>
            <a:pPr algn="ctr">
              <a:lnSpc>
                <a:spcPts val="1733"/>
              </a:lnSpc>
            </a:pPr>
            <a:r>
              <a:rPr lang="en-US" sz="1467" dirty="0">
                <a:solidFill>
                  <a:srgbClr val="333333"/>
                </a:solidFill>
                <a:latin typeface="Noto Sans JP" pitchFamily="34" charset="0"/>
                <a:ea typeface="Noto Sans JP" pitchFamily="34" charset="-122"/>
                <a:cs typeface="Noto Sans JP" pitchFamily="34" charset="-120"/>
              </a:rPr>
              <a:t>補足がここに入ります補足がここに入ります補足がここに入ります</a:t>
            </a:r>
            <a:endParaRPr lang="en-US" sz="1467" dirty="0"/>
          </a:p>
        </p:txBody>
      </p:sp>
      <p:pic>
        <p:nvPicPr>
          <p:cNvPr id="12" name="Image 3" descr="preencoded.png">
            <a:extLst>
              <a:ext uri="{FF2B5EF4-FFF2-40B4-BE49-F238E27FC236}">
                <a16:creationId xmlns:a16="http://schemas.microsoft.com/office/drawing/2014/main" id="{ED91B443-E447-02AC-DA94-255965A27A0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66923" y="2996952"/>
            <a:ext cx="2434244" cy="2434244"/>
          </a:xfrm>
          <a:prstGeom prst="rect">
            <a:avLst/>
          </a:prstGeom>
        </p:spPr>
      </p:pic>
      <p:sp>
        <p:nvSpPr>
          <p:cNvPr id="13" name="Text 4">
            <a:extLst>
              <a:ext uri="{FF2B5EF4-FFF2-40B4-BE49-F238E27FC236}">
                <a16:creationId xmlns:a16="http://schemas.microsoft.com/office/drawing/2014/main" id="{1C524AEC-C061-88F3-5070-F4FC7AD66EF9}"/>
              </a:ext>
            </a:extLst>
          </p:cNvPr>
          <p:cNvSpPr/>
          <p:nvPr/>
        </p:nvSpPr>
        <p:spPr>
          <a:xfrm>
            <a:off x="6470960" y="3670846"/>
            <a:ext cx="2426156" cy="1091455"/>
          </a:xfrm>
          <a:prstGeom prst="rect">
            <a:avLst/>
          </a:prstGeom>
          <a:noFill/>
          <a:ln/>
        </p:spPr>
        <p:txBody>
          <a:bodyPr wrap="square" rtlCol="0" anchor="ctr"/>
          <a:lstStyle/>
          <a:p>
            <a:pPr algn="ctr">
              <a:lnSpc>
                <a:spcPts val="2133"/>
              </a:lnSpc>
            </a:pPr>
            <a:r>
              <a:rPr lang="en-US" sz="1867" b="1" dirty="0">
                <a:solidFill>
                  <a:srgbClr val="333333"/>
                </a:solidFill>
                <a:latin typeface="Noto Sans JP" pitchFamily="34" charset="0"/>
                <a:ea typeface="Noto Sans JP" pitchFamily="34" charset="-122"/>
                <a:cs typeface="Noto Sans JP" pitchFamily="34" charset="-120"/>
              </a:rPr>
              <a:t>講座に参加</a:t>
            </a:r>
            <a:endParaRPr lang="en-US" sz="1867" dirty="0"/>
          </a:p>
        </p:txBody>
      </p:sp>
      <p:sp>
        <p:nvSpPr>
          <p:cNvPr id="14" name="Text 5">
            <a:extLst>
              <a:ext uri="{FF2B5EF4-FFF2-40B4-BE49-F238E27FC236}">
                <a16:creationId xmlns:a16="http://schemas.microsoft.com/office/drawing/2014/main" id="{35927C2E-322C-8F9A-0416-213599FFDAFE}"/>
              </a:ext>
            </a:extLst>
          </p:cNvPr>
          <p:cNvSpPr/>
          <p:nvPr/>
        </p:nvSpPr>
        <p:spPr>
          <a:xfrm>
            <a:off x="6470960" y="5433694"/>
            <a:ext cx="2426156" cy="668900"/>
          </a:xfrm>
          <a:prstGeom prst="rect">
            <a:avLst/>
          </a:prstGeom>
          <a:noFill/>
          <a:ln/>
        </p:spPr>
        <p:txBody>
          <a:bodyPr wrap="square" rtlCol="0" anchor="t"/>
          <a:lstStyle/>
          <a:p>
            <a:pPr algn="ctr">
              <a:lnSpc>
                <a:spcPts val="1733"/>
              </a:lnSpc>
            </a:pPr>
            <a:r>
              <a:rPr lang="en-US" sz="1467" dirty="0">
                <a:solidFill>
                  <a:srgbClr val="333333"/>
                </a:solidFill>
                <a:latin typeface="Noto Sans JP" pitchFamily="34" charset="0"/>
                <a:ea typeface="Noto Sans JP" pitchFamily="34" charset="-122"/>
                <a:cs typeface="Noto Sans JP" pitchFamily="34" charset="-120"/>
              </a:rPr>
              <a:t>補足がここに入ります補足がここに入ります補足がここに入ります</a:t>
            </a:r>
            <a:endParaRPr lang="en-US" sz="1467" dirty="0"/>
          </a:p>
        </p:txBody>
      </p:sp>
      <p:pic>
        <p:nvPicPr>
          <p:cNvPr id="15" name="Image 0" descr="preencoded.png">
            <a:extLst>
              <a:ext uri="{FF2B5EF4-FFF2-40B4-BE49-F238E27FC236}">
                <a16:creationId xmlns:a16="http://schemas.microsoft.com/office/drawing/2014/main" id="{D22DF4A3-33FF-A9FC-BEE6-7AE3D3D4A24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318" y="3668349"/>
            <a:ext cx="1296143" cy="1071454"/>
          </a:xfrm>
          <a:prstGeom prst="rect">
            <a:avLst/>
          </a:prstGeom>
        </p:spPr>
      </p:pic>
      <p:sp>
        <p:nvSpPr>
          <p:cNvPr id="16" name="Text 1">
            <a:extLst>
              <a:ext uri="{FF2B5EF4-FFF2-40B4-BE49-F238E27FC236}">
                <a16:creationId xmlns:a16="http://schemas.microsoft.com/office/drawing/2014/main" id="{314AA1BD-39A3-9B5B-4503-1304E0DA6922}"/>
              </a:ext>
            </a:extLst>
          </p:cNvPr>
          <p:cNvSpPr/>
          <p:nvPr/>
        </p:nvSpPr>
        <p:spPr>
          <a:xfrm>
            <a:off x="6153061" y="823224"/>
            <a:ext cx="4348328" cy="352683"/>
          </a:xfrm>
          <a:prstGeom prst="rect">
            <a:avLst/>
          </a:prstGeom>
          <a:noFill/>
          <a:ln/>
        </p:spPr>
        <p:txBody>
          <a:bodyPr wrap="square" rtlCol="0" anchor="ctr"/>
          <a:lstStyle/>
          <a:p>
            <a:pPr algn="ctr">
              <a:lnSpc>
                <a:spcPts val="2400"/>
              </a:lnSpc>
            </a:pPr>
            <a:r>
              <a:rPr lang="en-US" sz="1867" b="1" dirty="0">
                <a:solidFill>
                  <a:srgbClr val="00AFB2"/>
                </a:solidFill>
                <a:latin typeface="Noto Sans JP" pitchFamily="34" charset="0"/>
                <a:ea typeface="Noto Sans JP" pitchFamily="34" charset="-122"/>
                <a:cs typeface="Noto Sans JP" pitchFamily="34" charset="-120"/>
              </a:rPr>
              <a:t>WEB広告(画像)</a:t>
            </a:r>
            <a:endParaRPr lang="en-US" sz="1867" dirty="0"/>
          </a:p>
        </p:txBody>
      </p:sp>
      <p:sp>
        <p:nvSpPr>
          <p:cNvPr id="17" name="Text 2">
            <a:extLst>
              <a:ext uri="{FF2B5EF4-FFF2-40B4-BE49-F238E27FC236}">
                <a16:creationId xmlns:a16="http://schemas.microsoft.com/office/drawing/2014/main" id="{1BC10F2D-48A7-5C1B-34A3-C588277132D8}"/>
              </a:ext>
            </a:extLst>
          </p:cNvPr>
          <p:cNvSpPr/>
          <p:nvPr/>
        </p:nvSpPr>
        <p:spPr>
          <a:xfrm>
            <a:off x="2516537" y="1328841"/>
            <a:ext cx="2434245" cy="1091455"/>
          </a:xfrm>
          <a:prstGeom prst="rect">
            <a:avLst/>
          </a:prstGeom>
          <a:noFill/>
          <a:ln/>
        </p:spPr>
        <p:txBody>
          <a:bodyPr wrap="square" rtlCol="0" anchor="t"/>
          <a:lstStyle/>
          <a:p>
            <a:pPr>
              <a:lnSpc>
                <a:spcPts val="1867"/>
              </a:lnSpc>
            </a:pPr>
            <a:r>
              <a:rPr lang="en-US" sz="1467" dirty="0" err="1">
                <a:solidFill>
                  <a:srgbClr val="333333"/>
                </a:solidFill>
                <a:latin typeface="Noto Sans JP" pitchFamily="34" charset="0"/>
                <a:ea typeface="Noto Sans JP" pitchFamily="34" charset="-122"/>
                <a:cs typeface="Noto Sans JP" pitchFamily="34" charset="-120"/>
              </a:rPr>
              <a:t>サンプルテキストサンプルテキストサンプルテキストサンプルテキストサンプルテキスト</a:t>
            </a:r>
            <a:endParaRPr lang="en-US" sz="1467" dirty="0"/>
          </a:p>
        </p:txBody>
      </p:sp>
      <p:sp>
        <p:nvSpPr>
          <p:cNvPr id="18" name="Text 3">
            <a:extLst>
              <a:ext uri="{FF2B5EF4-FFF2-40B4-BE49-F238E27FC236}">
                <a16:creationId xmlns:a16="http://schemas.microsoft.com/office/drawing/2014/main" id="{CA4EFF14-9BCE-DBE2-805B-F1A398E29641}"/>
              </a:ext>
            </a:extLst>
          </p:cNvPr>
          <p:cNvSpPr/>
          <p:nvPr/>
        </p:nvSpPr>
        <p:spPr>
          <a:xfrm>
            <a:off x="1559496" y="823224"/>
            <a:ext cx="4348328" cy="352683"/>
          </a:xfrm>
          <a:prstGeom prst="rect">
            <a:avLst/>
          </a:prstGeom>
          <a:noFill/>
          <a:ln/>
        </p:spPr>
        <p:txBody>
          <a:bodyPr wrap="square" rtlCol="0" anchor="ctr"/>
          <a:lstStyle/>
          <a:p>
            <a:pPr algn="ctr">
              <a:lnSpc>
                <a:spcPts val="2400"/>
              </a:lnSpc>
            </a:pPr>
            <a:r>
              <a:rPr lang="en-US" sz="1867" b="1" dirty="0" err="1">
                <a:solidFill>
                  <a:srgbClr val="00AFB2"/>
                </a:solidFill>
                <a:latin typeface="Noto Sans JP" pitchFamily="34" charset="0"/>
                <a:ea typeface="Noto Sans JP" pitchFamily="34" charset="-122"/>
                <a:cs typeface="Noto Sans JP" pitchFamily="34" charset="-120"/>
              </a:rPr>
              <a:t>資料作成講座</a:t>
            </a:r>
            <a:endParaRPr lang="en-US" sz="1867" dirty="0"/>
          </a:p>
        </p:txBody>
      </p:sp>
      <p:sp>
        <p:nvSpPr>
          <p:cNvPr id="19" name="Text 2">
            <a:extLst>
              <a:ext uri="{FF2B5EF4-FFF2-40B4-BE49-F238E27FC236}">
                <a16:creationId xmlns:a16="http://schemas.microsoft.com/office/drawing/2014/main" id="{58A3D441-28F3-043C-CDBA-24080D95D56A}"/>
              </a:ext>
            </a:extLst>
          </p:cNvPr>
          <p:cNvSpPr/>
          <p:nvPr/>
        </p:nvSpPr>
        <p:spPr>
          <a:xfrm>
            <a:off x="7032104" y="1304073"/>
            <a:ext cx="2434245" cy="1091455"/>
          </a:xfrm>
          <a:prstGeom prst="rect">
            <a:avLst/>
          </a:prstGeom>
          <a:noFill/>
          <a:ln/>
        </p:spPr>
        <p:txBody>
          <a:bodyPr wrap="square" rtlCol="0" anchor="t"/>
          <a:lstStyle/>
          <a:p>
            <a:pPr>
              <a:lnSpc>
                <a:spcPts val="1867"/>
              </a:lnSpc>
            </a:pPr>
            <a:r>
              <a:rPr lang="en-US" sz="1467" dirty="0" err="1">
                <a:solidFill>
                  <a:srgbClr val="333333"/>
                </a:solidFill>
                <a:latin typeface="Noto Sans JP" pitchFamily="34" charset="0"/>
                <a:ea typeface="Noto Sans JP" pitchFamily="34" charset="-122"/>
                <a:cs typeface="Noto Sans JP" pitchFamily="34" charset="-120"/>
              </a:rPr>
              <a:t>サンプルテキストサンプルテキストサンプルテキストサンプルテキストサンプルテキスト</a:t>
            </a:r>
            <a:endParaRPr lang="en-US" sz="1467" dirty="0"/>
          </a:p>
        </p:txBody>
      </p:sp>
    </p:spTree>
    <p:extLst>
      <p:ext uri="{BB962C8B-B14F-4D97-AF65-F5344CB8AC3E}">
        <p14:creationId xmlns:p14="http://schemas.microsoft.com/office/powerpoint/2010/main" val="2666652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C7728526-059D-8505-9A8C-5EBBB1BB81D1}"/>
              </a:ext>
            </a:extLst>
          </p:cNvPr>
          <p:cNvSpPr>
            <a:spLocks noGrp="1"/>
          </p:cNvSpPr>
          <p:nvPr>
            <p:ph type="ftr" sz="quarter" idx="10"/>
          </p:nvPr>
        </p:nvSpPr>
        <p:spPr/>
        <p:txBody>
          <a:bodyPr/>
          <a:lstStyle/>
          <a:p>
            <a:r>
              <a:rPr lang="en-US" altLang="ja-JP"/>
              <a:t>© Presentation Design</a:t>
            </a:r>
            <a:endParaRPr lang="ja-JP" altLang="en-US" dirty="0"/>
          </a:p>
        </p:txBody>
      </p:sp>
      <p:sp>
        <p:nvSpPr>
          <p:cNvPr id="3" name="スライド番号プレースホルダー 2">
            <a:extLst>
              <a:ext uri="{FF2B5EF4-FFF2-40B4-BE49-F238E27FC236}">
                <a16:creationId xmlns:a16="http://schemas.microsoft.com/office/drawing/2014/main" id="{CC9EB6C3-26DC-88ED-9A4C-F25AB5DA9BC7}"/>
              </a:ext>
            </a:extLst>
          </p:cNvPr>
          <p:cNvSpPr>
            <a:spLocks noGrp="1"/>
          </p:cNvSpPr>
          <p:nvPr>
            <p:ph type="sldNum" sz="quarter" idx="11"/>
          </p:nvPr>
        </p:nvSpPr>
        <p:spPr/>
        <p:txBody>
          <a:bodyPr/>
          <a:lstStyle/>
          <a:p>
            <a:fld id="{FB3508C7-2FE0-4945-9CBD-863E05F850D2}" type="slidenum">
              <a:rPr lang="ja-JP" altLang="en-US" smtClean="0"/>
              <a:pPr/>
              <a:t>4</a:t>
            </a:fld>
            <a:endParaRPr lang="ja-JP" altLang="en-US" dirty="0"/>
          </a:p>
        </p:txBody>
      </p:sp>
      <p:sp>
        <p:nvSpPr>
          <p:cNvPr id="4" name="タイトル 3">
            <a:extLst>
              <a:ext uri="{FF2B5EF4-FFF2-40B4-BE49-F238E27FC236}">
                <a16:creationId xmlns:a16="http://schemas.microsoft.com/office/drawing/2014/main" id="{350A42C1-E346-B151-38E5-6EBD2C5126D6}"/>
              </a:ext>
            </a:extLst>
          </p:cNvPr>
          <p:cNvSpPr>
            <a:spLocks noGrp="1"/>
          </p:cNvSpPr>
          <p:nvPr>
            <p:ph type="ctrTitle"/>
          </p:nvPr>
        </p:nvSpPr>
        <p:spPr/>
        <p:txBody>
          <a:bodyPr/>
          <a:lstStyle/>
          <a:p>
            <a:pPr algn="l"/>
            <a:r>
              <a:rPr kumimoji="1" lang="en-US" altLang="ja-JP" dirty="0"/>
              <a:t>2.</a:t>
            </a:r>
            <a:r>
              <a:rPr kumimoji="1" lang="ja-JP" altLang="en-US"/>
              <a:t>ワーク（レイアウトのルール）</a:t>
            </a:r>
          </a:p>
        </p:txBody>
      </p:sp>
    </p:spTree>
    <p:extLst>
      <p:ext uri="{BB962C8B-B14F-4D97-AF65-F5344CB8AC3E}">
        <p14:creationId xmlns:p14="http://schemas.microsoft.com/office/powerpoint/2010/main" val="379477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ja-JP" altLang="en-US"/>
              <a:t>１分割（ワーク）▶左寄せにする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5</a:t>
            </a:fld>
            <a:endParaRPr lang="ja-JP" altLang="en-US" dirty="0"/>
          </a:p>
        </p:txBody>
      </p:sp>
      <p:sp>
        <p:nvSpPr>
          <p:cNvPr id="8" name="Text 0">
            <a:extLst>
              <a:ext uri="{FF2B5EF4-FFF2-40B4-BE49-F238E27FC236}">
                <a16:creationId xmlns:a16="http://schemas.microsoft.com/office/drawing/2014/main" id="{E779C7D2-4CF6-1343-9ED7-69CB3986BB76}"/>
              </a:ext>
            </a:extLst>
          </p:cNvPr>
          <p:cNvSpPr/>
          <p:nvPr/>
        </p:nvSpPr>
        <p:spPr>
          <a:xfrm>
            <a:off x="1312910" y="3220417"/>
            <a:ext cx="9566180" cy="648072"/>
          </a:xfrm>
          <a:prstGeom prst="rect">
            <a:avLst/>
          </a:prstGeom>
          <a:noFill/>
          <a:ln/>
        </p:spPr>
        <p:txBody>
          <a:bodyPr wrap="square" rtlCol="0" anchor="t"/>
          <a:lstStyle/>
          <a:p>
            <a:pPr algn="ctr">
              <a:lnSpc>
                <a:spcPts val="2400"/>
              </a:lnSpc>
            </a:pPr>
            <a:r>
              <a:rPr lang="en-US" sz="1867" dirty="0" err="1">
                <a:solidFill>
                  <a:srgbClr val="333333"/>
                </a:solidFill>
                <a:latin typeface="Noto Sans JP" pitchFamily="34" charset="0"/>
                <a:ea typeface="Noto Sans JP" pitchFamily="34" charset="-122"/>
                <a:cs typeface="Noto Sans JP" pitchFamily="34" charset="-120"/>
              </a:rPr>
              <a:t>サンプルテキストサンプルテキストサンプルテキスト</a:t>
            </a:r>
            <a:endParaRPr lang="en-US" sz="1867" dirty="0">
              <a:solidFill>
                <a:srgbClr val="333333"/>
              </a:solidFill>
              <a:latin typeface="Noto Sans JP" pitchFamily="34" charset="0"/>
              <a:ea typeface="Noto Sans JP" pitchFamily="34" charset="-122"/>
              <a:cs typeface="Noto Sans JP" pitchFamily="34" charset="-120"/>
            </a:endParaRPr>
          </a:p>
          <a:p>
            <a:pPr algn="ctr">
              <a:lnSpc>
                <a:spcPts val="2400"/>
              </a:lnSpc>
            </a:pPr>
            <a:r>
              <a:rPr lang="en-US" altLang="ja-JP" sz="1867" dirty="0" err="1">
                <a:solidFill>
                  <a:srgbClr val="333333"/>
                </a:solidFill>
                <a:latin typeface="Noto Sans JP" pitchFamily="34" charset="0"/>
                <a:ea typeface="Noto Sans JP" pitchFamily="34" charset="-122"/>
                <a:cs typeface="Noto Sans JP" pitchFamily="34" charset="-120"/>
              </a:rPr>
              <a:t>サンプルテキストサンプルテキストサンプルテキスト</a:t>
            </a:r>
            <a:endParaRPr lang="en-US" altLang="ja-JP" sz="1867" dirty="0"/>
          </a:p>
        </p:txBody>
      </p:sp>
      <p:sp>
        <p:nvSpPr>
          <p:cNvPr id="9" name="Text 1">
            <a:extLst>
              <a:ext uri="{FF2B5EF4-FFF2-40B4-BE49-F238E27FC236}">
                <a16:creationId xmlns:a16="http://schemas.microsoft.com/office/drawing/2014/main" id="{98C61072-AB2D-8ED5-5BAD-037481780792}"/>
              </a:ext>
            </a:extLst>
          </p:cNvPr>
          <p:cNvSpPr/>
          <p:nvPr/>
        </p:nvSpPr>
        <p:spPr>
          <a:xfrm>
            <a:off x="1303482" y="1150258"/>
            <a:ext cx="10171771" cy="1468581"/>
          </a:xfrm>
          <a:prstGeom prst="rect">
            <a:avLst/>
          </a:prstGeom>
          <a:noFill/>
          <a:ln/>
        </p:spPr>
        <p:txBody>
          <a:bodyPr wrap="square" rtlCol="0" anchor="ctr"/>
          <a:lstStyle/>
          <a:p>
            <a:pPr algn="r">
              <a:lnSpc>
                <a:spcPts val="5600"/>
              </a:lnSpc>
            </a:pPr>
            <a:r>
              <a:rPr lang="en-US" sz="3000" b="1" dirty="0">
                <a:solidFill>
                  <a:srgbClr val="00AFB2"/>
                </a:solidFill>
                <a:latin typeface="Noto Sans JP" pitchFamily="34" charset="0"/>
                <a:ea typeface="Noto Sans JP" pitchFamily="34" charset="-122"/>
                <a:cs typeface="Noto Sans JP" pitchFamily="34" charset="-120"/>
              </a:rPr>
              <a:t>文字入力だけで</a:t>
            </a:r>
            <a:endParaRPr lang="en-US" sz="3000" dirty="0"/>
          </a:p>
          <a:p>
            <a:pPr algn="r">
              <a:lnSpc>
                <a:spcPts val="5600"/>
              </a:lnSpc>
            </a:pPr>
            <a:r>
              <a:rPr lang="en-US" sz="3000" b="1" dirty="0">
                <a:solidFill>
                  <a:srgbClr val="00AFB2"/>
                </a:solidFill>
                <a:latin typeface="Noto Sans JP" pitchFamily="34" charset="0"/>
                <a:ea typeface="Noto Sans JP" pitchFamily="34" charset="-122"/>
                <a:cs typeface="Noto Sans JP" pitchFamily="34" charset="-120"/>
              </a:rPr>
              <a:t>高品質なスライド資料が完成する</a:t>
            </a:r>
            <a:endParaRPr lang="en-US" sz="3000" dirty="0"/>
          </a:p>
        </p:txBody>
      </p:sp>
      <p:sp>
        <p:nvSpPr>
          <p:cNvPr id="10" name="Text 0">
            <a:extLst>
              <a:ext uri="{FF2B5EF4-FFF2-40B4-BE49-F238E27FC236}">
                <a16:creationId xmlns:a16="http://schemas.microsoft.com/office/drawing/2014/main" id="{64CFB78D-FDA4-73BB-C16A-B434F9B619CF}"/>
              </a:ext>
            </a:extLst>
          </p:cNvPr>
          <p:cNvSpPr/>
          <p:nvPr/>
        </p:nvSpPr>
        <p:spPr>
          <a:xfrm>
            <a:off x="1312910" y="5146220"/>
            <a:ext cx="6652175" cy="1343891"/>
          </a:xfrm>
          <a:prstGeom prst="rect">
            <a:avLst/>
          </a:prstGeom>
          <a:noFill/>
          <a:ln/>
        </p:spPr>
        <p:txBody>
          <a:bodyPr wrap="square" rtlCol="0" anchor="t"/>
          <a:lstStyle/>
          <a:p>
            <a:pPr>
              <a:lnSpc>
                <a:spcPts val="2133"/>
              </a:lnSpc>
            </a:pPr>
            <a:r>
              <a:rPr lang="en-US" sz="1467" dirty="0">
                <a:solidFill>
                  <a:srgbClr val="333333"/>
                </a:solidFill>
                <a:latin typeface="Noto Sans JP" pitchFamily="34" charset="0"/>
                <a:ea typeface="Noto Sans JP" pitchFamily="34" charset="-122"/>
                <a:cs typeface="Noto Sans JP" pitchFamily="34" charset="-120"/>
              </a:rPr>
              <a:t>サンプルテキストサンプルテキストサンプルテキストサンプルテキストサンプルテキストサンプルテキストサンプルテキストサンプルテキストサンプルテキストサンプルテキストサンプルテキストサンプルテキストサンプルテキストサンプルテキストサンプルテキスト</a:t>
            </a:r>
            <a:endParaRPr lang="en-US" sz="1467" dirty="0"/>
          </a:p>
        </p:txBody>
      </p:sp>
      <p:sp>
        <p:nvSpPr>
          <p:cNvPr id="11" name="Text 1">
            <a:extLst>
              <a:ext uri="{FF2B5EF4-FFF2-40B4-BE49-F238E27FC236}">
                <a16:creationId xmlns:a16="http://schemas.microsoft.com/office/drawing/2014/main" id="{DB1A04C1-8E78-0AC7-3F26-2BFC788C7985}"/>
              </a:ext>
            </a:extLst>
          </p:cNvPr>
          <p:cNvSpPr/>
          <p:nvPr/>
        </p:nvSpPr>
        <p:spPr>
          <a:xfrm>
            <a:off x="1312910" y="4653136"/>
            <a:ext cx="6652165" cy="360219"/>
          </a:xfrm>
          <a:prstGeom prst="rect">
            <a:avLst/>
          </a:prstGeom>
          <a:noFill/>
          <a:ln/>
        </p:spPr>
        <p:txBody>
          <a:bodyPr wrap="square" rtlCol="0" anchor="ctr"/>
          <a:lstStyle/>
          <a:p>
            <a:pPr>
              <a:lnSpc>
                <a:spcPts val="2400"/>
              </a:lnSpc>
            </a:pPr>
            <a:r>
              <a:rPr lang="en-US" sz="1867" dirty="0">
                <a:solidFill>
                  <a:srgbClr val="00AFB2"/>
                </a:solidFill>
                <a:latin typeface="Noto Sans JP" pitchFamily="34" charset="0"/>
                <a:ea typeface="Noto Sans JP" pitchFamily="34" charset="-122"/>
                <a:cs typeface="Noto Sans JP" pitchFamily="34" charset="-120"/>
              </a:rPr>
              <a:t>資料作成に対するイメージをどう克服するか</a:t>
            </a:r>
            <a:endParaRPr lang="en-US" sz="1867" dirty="0"/>
          </a:p>
        </p:txBody>
      </p:sp>
    </p:spTree>
    <p:extLst>
      <p:ext uri="{BB962C8B-B14F-4D97-AF65-F5344CB8AC3E}">
        <p14:creationId xmlns:p14="http://schemas.microsoft.com/office/powerpoint/2010/main" val="1250239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ja-JP" altLang="en-US"/>
              <a:t>２分割（ワーク）▶枠内に文字を入れる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6</a:t>
            </a:fld>
            <a:endParaRPr lang="ja-JP" altLang="en-US" dirty="0"/>
          </a:p>
        </p:txBody>
      </p:sp>
      <p:sp>
        <p:nvSpPr>
          <p:cNvPr id="5" name="テキスト プレースホルダー 4">
            <a:extLst>
              <a:ext uri="{FF2B5EF4-FFF2-40B4-BE49-F238E27FC236}">
                <a16:creationId xmlns:a16="http://schemas.microsoft.com/office/drawing/2014/main" id="{48B23207-A473-2D3B-7334-49E440528092}"/>
              </a:ext>
            </a:extLst>
          </p:cNvPr>
          <p:cNvSpPr>
            <a:spLocks noGrp="1"/>
          </p:cNvSpPr>
          <p:nvPr>
            <p:ph type="body" sz="quarter" idx="12"/>
          </p:nvPr>
        </p:nvSpPr>
        <p:spPr/>
        <p:txBody>
          <a:bodyPr/>
          <a:lstStyle/>
          <a:p>
            <a:endParaRPr kumimoji="1" lang="ja-JP" altLang="en-US"/>
          </a:p>
        </p:txBody>
      </p:sp>
      <p:sp>
        <p:nvSpPr>
          <p:cNvPr id="6" name="テキスト プレースホルダー 5">
            <a:extLst>
              <a:ext uri="{FF2B5EF4-FFF2-40B4-BE49-F238E27FC236}">
                <a16:creationId xmlns:a16="http://schemas.microsoft.com/office/drawing/2014/main" id="{DA3A1CA4-D450-F576-A6D4-BC20DB656820}"/>
              </a:ext>
            </a:extLst>
          </p:cNvPr>
          <p:cNvSpPr>
            <a:spLocks noGrp="1"/>
          </p:cNvSpPr>
          <p:nvPr>
            <p:ph type="body" sz="quarter" idx="13"/>
          </p:nvPr>
        </p:nvSpPr>
        <p:spPr/>
        <p:txBody>
          <a:bodyPr/>
          <a:lstStyle/>
          <a:p>
            <a:endParaRPr kumimoji="1" lang="ja-JP" altLang="en-US"/>
          </a:p>
        </p:txBody>
      </p:sp>
      <p:sp>
        <p:nvSpPr>
          <p:cNvPr id="7" name="Text 0">
            <a:extLst>
              <a:ext uri="{FF2B5EF4-FFF2-40B4-BE49-F238E27FC236}">
                <a16:creationId xmlns:a16="http://schemas.microsoft.com/office/drawing/2014/main" id="{8C959ED9-38ED-A8D4-0BE4-CCEBBE671B49}"/>
              </a:ext>
            </a:extLst>
          </p:cNvPr>
          <p:cNvSpPr/>
          <p:nvPr/>
        </p:nvSpPr>
        <p:spPr>
          <a:xfrm>
            <a:off x="767408" y="3929244"/>
            <a:ext cx="6652175" cy="1343891"/>
          </a:xfrm>
          <a:prstGeom prst="rect">
            <a:avLst/>
          </a:prstGeom>
          <a:noFill/>
          <a:ln/>
        </p:spPr>
        <p:txBody>
          <a:bodyPr wrap="square" rtlCol="0" anchor="t"/>
          <a:lstStyle/>
          <a:p>
            <a:pPr algn="just">
              <a:lnSpc>
                <a:spcPts val="2133"/>
              </a:lnSpc>
            </a:pPr>
            <a:r>
              <a:rPr lang="en-US" sz="1467" dirty="0">
                <a:solidFill>
                  <a:srgbClr val="333333"/>
                </a:solidFill>
                <a:latin typeface="Noto Sans JP" pitchFamily="34" charset="0"/>
                <a:ea typeface="Noto Sans JP" pitchFamily="34" charset="-122"/>
                <a:cs typeface="Noto Sans JP" pitchFamily="34" charset="-120"/>
              </a:rPr>
              <a:t>【</a:t>
            </a:r>
            <a:r>
              <a:rPr lang="en-US" sz="1467" dirty="0" err="1">
                <a:solidFill>
                  <a:srgbClr val="333333"/>
                </a:solidFill>
                <a:latin typeface="Noto Sans JP" pitchFamily="34" charset="0"/>
                <a:ea typeface="Noto Sans JP" pitchFamily="34" charset="-122"/>
                <a:cs typeface="Noto Sans JP" pitchFamily="34" charset="-120"/>
              </a:rPr>
              <a:t>原稿</a:t>
            </a:r>
            <a:r>
              <a:rPr lang="en-US" altLang="ja-JP" sz="1467" dirty="0">
                <a:solidFill>
                  <a:srgbClr val="333333"/>
                </a:solidFill>
                <a:latin typeface="Noto Sans JP" pitchFamily="34" charset="0"/>
                <a:ea typeface="Noto Sans JP" pitchFamily="34" charset="-122"/>
                <a:cs typeface="Noto Sans JP" pitchFamily="34" charset="-120"/>
              </a:rPr>
              <a:t>】</a:t>
            </a:r>
          </a:p>
          <a:p>
            <a:pPr algn="just">
              <a:lnSpc>
                <a:spcPts val="2133"/>
              </a:lnSpc>
            </a:pPr>
            <a:r>
              <a:rPr lang="en-US" sz="1467" dirty="0" err="1">
                <a:solidFill>
                  <a:srgbClr val="333333"/>
                </a:solidFill>
                <a:latin typeface="Noto Sans JP" pitchFamily="34" charset="0"/>
                <a:ea typeface="Noto Sans JP" pitchFamily="34" charset="-122"/>
                <a:cs typeface="Noto Sans JP" pitchFamily="34" charset="-120"/>
              </a:rPr>
              <a:t>デザイン</a:t>
            </a:r>
            <a:endParaRPr lang="en-US" sz="1467" dirty="0">
              <a:solidFill>
                <a:srgbClr val="333333"/>
              </a:solidFill>
              <a:latin typeface="Noto Sans JP" pitchFamily="34" charset="0"/>
              <a:ea typeface="Noto Sans JP" pitchFamily="34" charset="-122"/>
              <a:cs typeface="Noto Sans JP" pitchFamily="34" charset="-120"/>
            </a:endParaRPr>
          </a:p>
          <a:p>
            <a:pPr algn="just">
              <a:lnSpc>
                <a:spcPts val="2133"/>
              </a:lnSpc>
            </a:pPr>
            <a:r>
              <a:rPr lang="en-US" sz="1467" dirty="0" err="1">
                <a:solidFill>
                  <a:srgbClr val="333333"/>
                </a:solidFill>
                <a:latin typeface="Noto Sans JP" pitchFamily="34" charset="0"/>
                <a:ea typeface="Noto Sans JP" pitchFamily="34" charset="-122"/>
                <a:cs typeface="Noto Sans JP" pitchFamily="34" charset="-120"/>
              </a:rPr>
              <a:t>ライティング</a:t>
            </a:r>
            <a:endParaRPr lang="en-US" sz="1467" dirty="0">
              <a:solidFill>
                <a:srgbClr val="333333"/>
              </a:solidFill>
              <a:latin typeface="Noto Sans JP" pitchFamily="34" charset="0"/>
              <a:ea typeface="Noto Sans JP" pitchFamily="34" charset="-122"/>
              <a:cs typeface="Noto Sans JP" pitchFamily="34" charset="-120"/>
            </a:endParaRPr>
          </a:p>
        </p:txBody>
      </p:sp>
    </p:spTree>
    <p:extLst>
      <p:ext uri="{BB962C8B-B14F-4D97-AF65-F5344CB8AC3E}">
        <p14:creationId xmlns:p14="http://schemas.microsoft.com/office/powerpoint/2010/main" val="2892645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A01F99-3446-7E73-63DB-CD2300D54B83}"/>
              </a:ext>
            </a:extLst>
          </p:cNvPr>
          <p:cNvSpPr>
            <a:spLocks noGrp="1"/>
          </p:cNvSpPr>
          <p:nvPr>
            <p:ph type="title"/>
          </p:nvPr>
        </p:nvSpPr>
        <p:spPr/>
        <p:txBody>
          <a:bodyPr/>
          <a:lstStyle/>
          <a:p>
            <a:r>
              <a:rPr kumimoji="1" lang="ja-JP" altLang="en-US"/>
              <a:t>３分割（ワーク） ▶枠内に文字を入れる</a:t>
            </a:r>
          </a:p>
        </p:txBody>
      </p:sp>
      <p:sp>
        <p:nvSpPr>
          <p:cNvPr id="3" name="フッター プレースホルダー 2">
            <a:extLst>
              <a:ext uri="{FF2B5EF4-FFF2-40B4-BE49-F238E27FC236}">
                <a16:creationId xmlns:a16="http://schemas.microsoft.com/office/drawing/2014/main" id="{C43758B7-757C-DEB1-936C-2FE36407F0F0}"/>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5135D094-E9A7-551B-EF75-F5E1303A5AE0}"/>
              </a:ext>
            </a:extLst>
          </p:cNvPr>
          <p:cNvSpPr>
            <a:spLocks noGrp="1"/>
          </p:cNvSpPr>
          <p:nvPr>
            <p:ph type="sldNum" sz="quarter" idx="11"/>
          </p:nvPr>
        </p:nvSpPr>
        <p:spPr/>
        <p:txBody>
          <a:bodyPr/>
          <a:lstStyle/>
          <a:p>
            <a:fld id="{FB3508C7-2FE0-4945-9CBD-863E05F850D2}" type="slidenum">
              <a:rPr lang="ja-JP" altLang="en-US" smtClean="0"/>
              <a:pPr/>
              <a:t>7</a:t>
            </a:fld>
            <a:endParaRPr lang="ja-JP" altLang="en-US" dirty="0"/>
          </a:p>
        </p:txBody>
      </p:sp>
      <p:sp>
        <p:nvSpPr>
          <p:cNvPr id="5" name="テキスト プレースホルダー 4">
            <a:extLst>
              <a:ext uri="{FF2B5EF4-FFF2-40B4-BE49-F238E27FC236}">
                <a16:creationId xmlns:a16="http://schemas.microsoft.com/office/drawing/2014/main" id="{E2808081-5471-71A1-CF19-FE764F5C74AB}"/>
              </a:ext>
            </a:extLst>
          </p:cNvPr>
          <p:cNvSpPr>
            <a:spLocks noGrp="1"/>
          </p:cNvSpPr>
          <p:nvPr>
            <p:ph type="body" sz="quarter" idx="12"/>
          </p:nvPr>
        </p:nvSpPr>
        <p:spPr/>
        <p:txBody>
          <a:bodyPr/>
          <a:lstStyle/>
          <a:p>
            <a:endParaRPr kumimoji="1" lang="ja-JP" altLang="en-US"/>
          </a:p>
        </p:txBody>
      </p:sp>
      <p:sp>
        <p:nvSpPr>
          <p:cNvPr id="6" name="テキスト プレースホルダー 5">
            <a:extLst>
              <a:ext uri="{FF2B5EF4-FFF2-40B4-BE49-F238E27FC236}">
                <a16:creationId xmlns:a16="http://schemas.microsoft.com/office/drawing/2014/main" id="{8A3E9B37-053A-DA2C-C809-BA88D43791F6}"/>
              </a:ext>
            </a:extLst>
          </p:cNvPr>
          <p:cNvSpPr>
            <a:spLocks noGrp="1"/>
          </p:cNvSpPr>
          <p:nvPr>
            <p:ph type="body" sz="quarter" idx="13"/>
          </p:nvPr>
        </p:nvSpPr>
        <p:spPr/>
        <p:txBody>
          <a:bodyPr/>
          <a:lstStyle/>
          <a:p>
            <a:endParaRPr kumimoji="1" lang="ja-JP" altLang="en-US"/>
          </a:p>
        </p:txBody>
      </p:sp>
      <p:sp>
        <p:nvSpPr>
          <p:cNvPr id="7" name="テキスト プレースホルダー 6">
            <a:extLst>
              <a:ext uri="{FF2B5EF4-FFF2-40B4-BE49-F238E27FC236}">
                <a16:creationId xmlns:a16="http://schemas.microsoft.com/office/drawing/2014/main" id="{0E95D5C6-B5BC-6C39-D2A7-FDD5EF520724}"/>
              </a:ext>
            </a:extLst>
          </p:cNvPr>
          <p:cNvSpPr>
            <a:spLocks noGrp="1"/>
          </p:cNvSpPr>
          <p:nvPr>
            <p:ph type="body" sz="quarter" idx="14"/>
          </p:nvPr>
        </p:nvSpPr>
        <p:spPr/>
        <p:txBody>
          <a:bodyPr/>
          <a:lstStyle/>
          <a:p>
            <a:endParaRPr kumimoji="1" lang="ja-JP" altLang="en-US"/>
          </a:p>
        </p:txBody>
      </p:sp>
      <p:sp>
        <p:nvSpPr>
          <p:cNvPr id="8" name="Text 0">
            <a:extLst>
              <a:ext uri="{FF2B5EF4-FFF2-40B4-BE49-F238E27FC236}">
                <a16:creationId xmlns:a16="http://schemas.microsoft.com/office/drawing/2014/main" id="{EA37F83E-1148-6D67-3048-0A8447331D20}"/>
              </a:ext>
            </a:extLst>
          </p:cNvPr>
          <p:cNvSpPr/>
          <p:nvPr/>
        </p:nvSpPr>
        <p:spPr>
          <a:xfrm>
            <a:off x="767408" y="3929244"/>
            <a:ext cx="6652175" cy="1343891"/>
          </a:xfrm>
          <a:prstGeom prst="rect">
            <a:avLst/>
          </a:prstGeom>
          <a:noFill/>
          <a:ln/>
        </p:spPr>
        <p:txBody>
          <a:bodyPr wrap="square" rtlCol="0" anchor="t"/>
          <a:lstStyle/>
          <a:p>
            <a:pPr algn="just">
              <a:lnSpc>
                <a:spcPts val="2133"/>
              </a:lnSpc>
            </a:pPr>
            <a:r>
              <a:rPr lang="en-US" sz="1467" dirty="0">
                <a:solidFill>
                  <a:srgbClr val="333333"/>
                </a:solidFill>
                <a:latin typeface="Noto Sans JP" pitchFamily="34" charset="0"/>
                <a:ea typeface="Noto Sans JP" pitchFamily="34" charset="-122"/>
                <a:cs typeface="Noto Sans JP" pitchFamily="34" charset="-120"/>
              </a:rPr>
              <a:t>【</a:t>
            </a:r>
            <a:r>
              <a:rPr lang="en-US" sz="1467" dirty="0" err="1">
                <a:solidFill>
                  <a:srgbClr val="333333"/>
                </a:solidFill>
                <a:latin typeface="Noto Sans JP" pitchFamily="34" charset="0"/>
                <a:ea typeface="Noto Sans JP" pitchFamily="34" charset="-122"/>
                <a:cs typeface="Noto Sans JP" pitchFamily="34" charset="-120"/>
              </a:rPr>
              <a:t>原稿</a:t>
            </a:r>
            <a:r>
              <a:rPr lang="en-US" altLang="ja-JP" sz="1467" dirty="0">
                <a:solidFill>
                  <a:srgbClr val="333333"/>
                </a:solidFill>
                <a:latin typeface="Noto Sans JP" pitchFamily="34" charset="0"/>
                <a:ea typeface="Noto Sans JP" pitchFamily="34" charset="-122"/>
                <a:cs typeface="Noto Sans JP" pitchFamily="34" charset="-120"/>
              </a:rPr>
              <a:t>】</a:t>
            </a:r>
            <a:endParaRPr lang="en-US" sz="1467" dirty="0">
              <a:solidFill>
                <a:srgbClr val="333333"/>
              </a:solidFill>
              <a:latin typeface="Noto Sans JP" pitchFamily="34" charset="0"/>
              <a:ea typeface="Noto Sans JP" pitchFamily="34" charset="-122"/>
              <a:cs typeface="Noto Sans JP" pitchFamily="34" charset="-120"/>
            </a:endParaRPr>
          </a:p>
          <a:p>
            <a:pPr algn="just">
              <a:lnSpc>
                <a:spcPts val="2133"/>
              </a:lnSpc>
            </a:pPr>
            <a:r>
              <a:rPr lang="en-US" sz="1467" dirty="0" err="1">
                <a:solidFill>
                  <a:srgbClr val="333333"/>
                </a:solidFill>
                <a:latin typeface="Noto Sans JP" pitchFamily="34" charset="0"/>
                <a:ea typeface="Noto Sans JP" pitchFamily="34" charset="-122"/>
                <a:cs typeface="Noto Sans JP" pitchFamily="34" charset="-120"/>
              </a:rPr>
              <a:t>きりん</a:t>
            </a:r>
            <a:endParaRPr lang="en-US" sz="1467" dirty="0">
              <a:solidFill>
                <a:srgbClr val="333333"/>
              </a:solidFill>
              <a:latin typeface="Noto Sans JP" pitchFamily="34" charset="0"/>
              <a:ea typeface="Noto Sans JP" pitchFamily="34" charset="-122"/>
              <a:cs typeface="Noto Sans JP" pitchFamily="34" charset="-120"/>
            </a:endParaRPr>
          </a:p>
          <a:p>
            <a:pPr algn="just">
              <a:lnSpc>
                <a:spcPts val="2133"/>
              </a:lnSpc>
            </a:pPr>
            <a:r>
              <a:rPr lang="en-US" sz="1467" dirty="0" err="1">
                <a:solidFill>
                  <a:srgbClr val="333333"/>
                </a:solidFill>
                <a:latin typeface="Noto Sans JP" pitchFamily="34" charset="0"/>
                <a:ea typeface="Noto Sans JP" pitchFamily="34" charset="-122"/>
                <a:cs typeface="Noto Sans JP" pitchFamily="34" charset="-120"/>
              </a:rPr>
              <a:t>らくだ</a:t>
            </a:r>
            <a:endParaRPr lang="en-US" sz="1467" dirty="0">
              <a:solidFill>
                <a:srgbClr val="333333"/>
              </a:solidFill>
              <a:latin typeface="Noto Sans JP" pitchFamily="34" charset="0"/>
              <a:ea typeface="Noto Sans JP" pitchFamily="34" charset="-122"/>
              <a:cs typeface="Noto Sans JP" pitchFamily="34" charset="-120"/>
            </a:endParaRPr>
          </a:p>
          <a:p>
            <a:pPr algn="just">
              <a:lnSpc>
                <a:spcPts val="2133"/>
              </a:lnSpc>
            </a:pPr>
            <a:r>
              <a:rPr lang="en-US" sz="1467" dirty="0" err="1">
                <a:solidFill>
                  <a:srgbClr val="333333"/>
                </a:solidFill>
                <a:latin typeface="Noto Sans JP" pitchFamily="34" charset="0"/>
                <a:ea typeface="Noto Sans JP" pitchFamily="34" charset="-122"/>
                <a:cs typeface="Noto Sans JP" pitchFamily="34" charset="-120"/>
              </a:rPr>
              <a:t>ごりら</a:t>
            </a:r>
            <a:endParaRPr lang="en-US" sz="1467" dirty="0"/>
          </a:p>
        </p:txBody>
      </p:sp>
    </p:spTree>
    <p:extLst>
      <p:ext uri="{BB962C8B-B14F-4D97-AF65-F5344CB8AC3E}">
        <p14:creationId xmlns:p14="http://schemas.microsoft.com/office/powerpoint/2010/main" val="2972190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C7728526-059D-8505-9A8C-5EBBB1BB81D1}"/>
              </a:ext>
            </a:extLst>
          </p:cNvPr>
          <p:cNvSpPr>
            <a:spLocks noGrp="1"/>
          </p:cNvSpPr>
          <p:nvPr>
            <p:ph type="ftr" sz="quarter" idx="10"/>
          </p:nvPr>
        </p:nvSpPr>
        <p:spPr/>
        <p:txBody>
          <a:bodyPr/>
          <a:lstStyle/>
          <a:p>
            <a:r>
              <a:rPr lang="en-US" altLang="ja-JP"/>
              <a:t>© Presentation Design</a:t>
            </a:r>
            <a:endParaRPr lang="ja-JP" altLang="en-US" dirty="0"/>
          </a:p>
        </p:txBody>
      </p:sp>
      <p:sp>
        <p:nvSpPr>
          <p:cNvPr id="3" name="スライド番号プレースホルダー 2">
            <a:extLst>
              <a:ext uri="{FF2B5EF4-FFF2-40B4-BE49-F238E27FC236}">
                <a16:creationId xmlns:a16="http://schemas.microsoft.com/office/drawing/2014/main" id="{CC9EB6C3-26DC-88ED-9A4C-F25AB5DA9BC7}"/>
              </a:ext>
            </a:extLst>
          </p:cNvPr>
          <p:cNvSpPr>
            <a:spLocks noGrp="1"/>
          </p:cNvSpPr>
          <p:nvPr>
            <p:ph type="sldNum" sz="quarter" idx="11"/>
          </p:nvPr>
        </p:nvSpPr>
        <p:spPr/>
        <p:txBody>
          <a:bodyPr/>
          <a:lstStyle/>
          <a:p>
            <a:fld id="{FB3508C7-2FE0-4945-9CBD-863E05F850D2}" type="slidenum">
              <a:rPr lang="ja-JP" altLang="en-US" smtClean="0"/>
              <a:pPr/>
              <a:t>8</a:t>
            </a:fld>
            <a:endParaRPr lang="ja-JP" altLang="en-US" dirty="0"/>
          </a:p>
        </p:txBody>
      </p:sp>
      <p:sp>
        <p:nvSpPr>
          <p:cNvPr id="4" name="タイトル 3">
            <a:extLst>
              <a:ext uri="{FF2B5EF4-FFF2-40B4-BE49-F238E27FC236}">
                <a16:creationId xmlns:a16="http://schemas.microsoft.com/office/drawing/2014/main" id="{350A42C1-E346-B151-38E5-6EBD2C5126D6}"/>
              </a:ext>
            </a:extLst>
          </p:cNvPr>
          <p:cNvSpPr>
            <a:spLocks noGrp="1"/>
          </p:cNvSpPr>
          <p:nvPr>
            <p:ph type="ctrTitle"/>
          </p:nvPr>
        </p:nvSpPr>
        <p:spPr/>
        <p:txBody>
          <a:bodyPr/>
          <a:lstStyle/>
          <a:p>
            <a:pPr algn="l"/>
            <a:r>
              <a:rPr kumimoji="1" lang="en-US" altLang="ja-JP" dirty="0"/>
              <a:t>3.</a:t>
            </a:r>
            <a:r>
              <a:rPr kumimoji="1" lang="ja-JP" altLang="en-US"/>
              <a:t>ワーク（人の目線のルール）</a:t>
            </a:r>
          </a:p>
        </p:txBody>
      </p:sp>
    </p:spTree>
    <p:extLst>
      <p:ext uri="{BB962C8B-B14F-4D97-AF65-F5344CB8AC3E}">
        <p14:creationId xmlns:p14="http://schemas.microsoft.com/office/powerpoint/2010/main" val="3196198615"/>
      </p:ext>
    </p:extLst>
  </p:cSld>
  <p:clrMapOvr>
    <a:masterClrMapping/>
  </p:clrMapOvr>
</p:sld>
</file>

<file path=ppt/theme/theme1.xml><?xml version="1.0" encoding="utf-8"?>
<a:theme xmlns:a="http://schemas.openxmlformats.org/drawingml/2006/main" name="presentation-design-2022-wide">
  <a:themeElements>
    <a:clrScheme name="ユーザー定義 1">
      <a:dk1>
        <a:srgbClr val="000000"/>
      </a:dk1>
      <a:lt1>
        <a:srgbClr val="FFFFFF"/>
      </a:lt1>
      <a:dk2>
        <a:srgbClr val="00AFFF"/>
      </a:dk2>
      <a:lt2>
        <a:srgbClr val="5BD39F"/>
      </a:lt2>
      <a:accent1>
        <a:srgbClr val="5BD39F"/>
      </a:accent1>
      <a:accent2>
        <a:srgbClr val="00AFFF"/>
      </a:accent2>
      <a:accent3>
        <a:srgbClr val="FFF325"/>
      </a:accent3>
      <a:accent4>
        <a:srgbClr val="5BD39F"/>
      </a:accent4>
      <a:accent5>
        <a:srgbClr val="00AFFF"/>
      </a:accent5>
      <a:accent6>
        <a:srgbClr val="7DC9FF"/>
      </a:accent6>
      <a:hlink>
        <a:srgbClr val="5BD39F"/>
      </a:hlink>
      <a:folHlink>
        <a:srgbClr val="F33466"/>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defPPr algn="just">
          <a:lnSpc>
            <a:spcPct val="140000"/>
          </a:lnSpc>
          <a:spcBef>
            <a:spcPct val="0"/>
          </a:spcBef>
          <a:spcAft>
            <a:spcPts val="600"/>
          </a:spcAft>
          <a:defRPr kumimoji="1" sz="1600" dirty="0" smtClean="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demo" id="{E821E1E0-EB7C-0448-A804-93A53FB00332}" vid="{EBF7AE93-0155-5943-A9CB-3CA5F5A6F00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presentation-design-2022-wide</Template>
  <TotalTime>41</TotalTime>
  <Words>281</Words>
  <Application>Microsoft Macintosh PowerPoint</Application>
  <PresentationFormat>ワイド画面</PresentationFormat>
  <Paragraphs>77</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メイリオ</vt:lpstr>
      <vt:lpstr>Arial</vt:lpstr>
      <vt:lpstr>Calibri</vt:lpstr>
      <vt:lpstr>Helvetica Light</vt:lpstr>
      <vt:lpstr>Noto Sans JP</vt:lpstr>
      <vt:lpstr>Wingdings</vt:lpstr>
      <vt:lpstr>presentation-design-2022-wide</vt:lpstr>
      <vt:lpstr>ワークのための資料集</vt:lpstr>
      <vt:lpstr>PowerPoint プレゼンテーション</vt:lpstr>
      <vt:lpstr>1.ワーク（効果的なプレゼン資料の作り方）</vt:lpstr>
      <vt:lpstr>スライドを２つに分ける（ワーク）▶コピーして片方を消す</vt:lpstr>
      <vt:lpstr>2.ワーク（レイアウトのルール）</vt:lpstr>
      <vt:lpstr>１分割（ワーク）▶左寄せにする</vt:lpstr>
      <vt:lpstr>２分割（ワーク）▶枠内に文字を入れる</vt:lpstr>
      <vt:lpstr>３分割（ワーク） ▶枠内に文字を入れる</vt:lpstr>
      <vt:lpstr>3.ワーク（人の目線のルール）</vt:lpstr>
      <vt:lpstr>近接▶近づける</vt:lpstr>
      <vt:lpstr>関係性（３つの線を移動する）</vt:lpstr>
      <vt:lpstr>流れ（▶を入れましょう）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水谷 友哉</dc:creator>
  <cp:lastModifiedBy>水谷 友哉</cp:lastModifiedBy>
  <cp:revision>3</cp:revision>
  <dcterms:created xsi:type="dcterms:W3CDTF">2023-05-24T04:39:32Z</dcterms:created>
  <dcterms:modified xsi:type="dcterms:W3CDTF">2023-05-24T05:21:18Z</dcterms:modified>
</cp:coreProperties>
</file>